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04" r:id="rId3"/>
    <p:sldId id="258" r:id="rId4"/>
    <p:sldId id="325" r:id="rId5"/>
    <p:sldId id="294" r:id="rId6"/>
    <p:sldId id="295" r:id="rId7"/>
    <p:sldId id="262" r:id="rId8"/>
    <p:sldId id="322" r:id="rId9"/>
    <p:sldId id="323" r:id="rId10"/>
    <p:sldId id="324" r:id="rId11"/>
    <p:sldId id="268" r:id="rId12"/>
    <p:sldId id="270" r:id="rId13"/>
    <p:sldId id="271" r:id="rId14"/>
    <p:sldId id="272" r:id="rId15"/>
    <p:sldId id="315" r:id="rId16"/>
    <p:sldId id="326" r:id="rId17"/>
    <p:sldId id="327" r:id="rId18"/>
    <p:sldId id="328" r:id="rId19"/>
    <p:sldId id="329" r:id="rId20"/>
    <p:sldId id="330" r:id="rId21"/>
    <p:sldId id="331" r:id="rId22"/>
    <p:sldId id="332" r:id="rId23"/>
    <p:sldId id="336" r:id="rId24"/>
    <p:sldId id="279" r:id="rId25"/>
    <p:sldId id="280" r:id="rId26"/>
    <p:sldId id="305" r:id="rId27"/>
    <p:sldId id="282" r:id="rId28"/>
    <p:sldId id="281" r:id="rId29"/>
    <p:sldId id="337" r:id="rId30"/>
    <p:sldId id="283" r:id="rId31"/>
    <p:sldId id="284" r:id="rId32"/>
    <p:sldId id="306" r:id="rId33"/>
    <p:sldId id="307" r:id="rId34"/>
    <p:sldId id="309" r:id="rId35"/>
    <p:sldId id="310" r:id="rId36"/>
    <p:sldId id="311" r:id="rId37"/>
    <p:sldId id="312" r:id="rId38"/>
    <p:sldId id="313" r:id="rId39"/>
    <p:sldId id="314" r:id="rId4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28E11-FCDD-B33C-4A15-BD9D44DB2142}" v="1" dt="2022-02-24T15:55:38.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er, Brian" userId="S::connerb@ucboe.net::f5dc14d8-b9a1-46ff-afd4-2426d289374e" providerId="AD" clId="Web-{10828E11-FCDD-B33C-4A15-BD9D44DB2142}"/>
    <pc:docChg chg="addSld">
      <pc:chgData name="Conner, Brian" userId="S::connerb@ucboe.net::f5dc14d8-b9a1-46ff-afd4-2426d289374e" providerId="AD" clId="Web-{10828E11-FCDD-B33C-4A15-BD9D44DB2142}" dt="2022-02-24T15:55:38.910" v="0"/>
      <pc:docMkLst>
        <pc:docMk/>
      </pc:docMkLst>
      <pc:sldChg chg="new">
        <pc:chgData name="Conner, Brian" userId="S::connerb@ucboe.net::f5dc14d8-b9a1-46ff-afd4-2426d289374e" providerId="AD" clId="Web-{10828E11-FCDD-B33C-4A15-BD9D44DB2142}" dt="2022-02-24T15:55:38.910" v="0"/>
        <pc:sldMkLst>
          <pc:docMk/>
          <pc:sldMk cId="3461305987" sldId="3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94152-50B4-4521-A998-FD4A3807508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9BF3D6FC-AFC5-46E0-9D23-88B0468E146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9B580AC-5F6D-4070-9B8A-F34A17FA06AC}" type="datetime1">
              <a:rPr lang="en-US" altLang="en-US"/>
              <a:pPr>
                <a:defRPr/>
              </a:pPr>
              <a:t>2/24/2022</a:t>
            </a:fld>
            <a:endParaRPr lang="en-US" altLang="en-US"/>
          </a:p>
        </p:txBody>
      </p:sp>
      <p:sp>
        <p:nvSpPr>
          <p:cNvPr id="4" name="Slide Image Placeholder 3">
            <a:extLst>
              <a:ext uri="{FF2B5EF4-FFF2-40B4-BE49-F238E27FC236}">
                <a16:creationId xmlns:a16="http://schemas.microsoft.com/office/drawing/2014/main" id="{AC7480F3-57B8-481F-8681-A2B5FED38D08}"/>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DD9168F-EDD2-490A-84B0-ADDD57BC157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0F28131-3634-4497-A1FD-C89A257F1D1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CDF0E92-2EEC-4534-B6DC-4A4BA282091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0F51C28-8799-4AB9-972D-861F4A9B1AF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11D2020-3163-49BC-9CF9-6F1CA7B4B8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ACCFE13-C1E1-4E8A-A07B-31D0AF144B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1E45985A-A51D-4B39-85EB-B7AB43DA0A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70F0AC4-A9F2-4875-A767-4EB4FFE15384}"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98EAEDF-DCBA-419D-929C-6004C19797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885E195-F12B-4D9E-8F3D-704EA922D4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0724" name="Slide Number Placeholder 3">
            <a:extLst>
              <a:ext uri="{FF2B5EF4-FFF2-40B4-BE49-F238E27FC236}">
                <a16:creationId xmlns:a16="http://schemas.microsoft.com/office/drawing/2014/main" id="{56AD3E73-446D-4E90-8574-078A05A57F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AB0573-E657-440D-856D-01563911EAC3}"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EAE9E04-1546-4F3E-9CFA-4EE4C53053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F8775937-08CE-48AD-A37F-2204DFA1EC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319C5F30-EC8A-451D-8F4B-1C91882990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2461937-0D31-4DAF-A66F-C222CB15B5F9}" type="slidenum">
              <a:rPr lang="en-US" altLang="en-US">
                <a:latin typeface="Arial" panose="020B0604020202020204" pitchFamily="34" charset="0"/>
              </a:rPr>
              <a:pPr>
                <a:spcBef>
                  <a:spcPct val="0"/>
                </a:spcBef>
              </a:pPr>
              <a:t>16</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80AA588-F144-482E-9493-9B6EBF00DB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8A6975E-122C-4C87-BA86-DB78ECFA0E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3012" name="Slide Number Placeholder 3">
            <a:extLst>
              <a:ext uri="{FF2B5EF4-FFF2-40B4-BE49-F238E27FC236}">
                <a16:creationId xmlns:a16="http://schemas.microsoft.com/office/drawing/2014/main" id="{6F7F57E6-39B1-47AA-8598-F794550BC0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C62AD9-B09B-428D-95A7-C7D7320899AF}" type="slidenum">
              <a:rPr lang="en-US" altLang="en-US">
                <a:latin typeface="Arial" panose="020B0604020202020204" pitchFamily="34" charset="0"/>
              </a:rPr>
              <a:pPr>
                <a:spcBef>
                  <a:spcPct val="0"/>
                </a:spcBef>
              </a:pPr>
              <a:t>24</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F363F98-4E01-4AAD-B43A-805CA2893F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04FE4F6-90ED-4182-960F-C77B449F66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5060" name="Slide Number Placeholder 3">
            <a:extLst>
              <a:ext uri="{FF2B5EF4-FFF2-40B4-BE49-F238E27FC236}">
                <a16:creationId xmlns:a16="http://schemas.microsoft.com/office/drawing/2014/main" id="{FA1868B4-B9DE-41FD-88FE-9CCA7E5614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B6951FE-7FDF-413A-8477-737E7AD0A0C1}" type="slidenum">
              <a:rPr lang="en-US" altLang="en-US">
                <a:latin typeface="Arial" panose="020B0604020202020204" pitchFamily="34" charset="0"/>
              </a:rPr>
              <a:pPr>
                <a:spcBef>
                  <a:spcPct val="0"/>
                </a:spcBef>
              </a:pPr>
              <a:t>25</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E3EE818-A5B2-4683-AC25-4459D83C34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E0D8412-89B5-45C3-84B0-C566504BFD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9611691A-EC5E-4D42-88C5-986904942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7E94F1-F9E4-414D-AF4B-C83012E34965}" type="slidenum">
              <a:rPr lang="en-US" altLang="en-US">
                <a:latin typeface="Arial" panose="020B0604020202020204" pitchFamily="34" charset="0"/>
              </a:rPr>
              <a:pPr>
                <a:spcBef>
                  <a:spcPct val="0"/>
                </a:spcBef>
              </a:pPr>
              <a:t>26</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B9A91BD-2ABC-40F3-A090-412A491EF3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6D6739D4-55E1-4F0C-80F4-EC2900B5A9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9156" name="Slide Number Placeholder 3">
            <a:extLst>
              <a:ext uri="{FF2B5EF4-FFF2-40B4-BE49-F238E27FC236}">
                <a16:creationId xmlns:a16="http://schemas.microsoft.com/office/drawing/2014/main" id="{72FA90CD-4060-44D5-80A2-C11897509F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2CEBCF6-0CEE-43F8-80C7-74C13A825736}" type="slidenum">
              <a:rPr lang="en-US" altLang="en-US">
                <a:latin typeface="Arial" panose="020B0604020202020204" pitchFamily="34" charset="0"/>
              </a:rPr>
              <a:pPr>
                <a:spcBef>
                  <a:spcPct val="0"/>
                </a:spcBef>
              </a:pPr>
              <a:t>27</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0629F47-F5A9-45AA-B93A-0167A7F051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DA76967-0A76-481F-A90B-C5631F8DA9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1204" name="Slide Number Placeholder 3">
            <a:extLst>
              <a:ext uri="{FF2B5EF4-FFF2-40B4-BE49-F238E27FC236}">
                <a16:creationId xmlns:a16="http://schemas.microsoft.com/office/drawing/2014/main" id="{8AE01084-828E-4DEA-8AE2-CA30FBE49E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D7E3DAA-BEA7-4FC1-81D5-0B2F6AC58213}" type="slidenum">
              <a:rPr lang="en-US" altLang="en-US">
                <a:latin typeface="Arial" panose="020B0604020202020204" pitchFamily="34" charset="0"/>
              </a:rPr>
              <a:pPr>
                <a:spcBef>
                  <a:spcPct val="0"/>
                </a:spcBef>
              </a:pPr>
              <a:t>28</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BD901A8-BB6E-4027-A1C0-E206062E4E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F2DA2D0B-78D8-4066-A6C8-17664B8F49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3252" name="Slide Number Placeholder 3">
            <a:extLst>
              <a:ext uri="{FF2B5EF4-FFF2-40B4-BE49-F238E27FC236}">
                <a16:creationId xmlns:a16="http://schemas.microsoft.com/office/drawing/2014/main" id="{F5646BBF-C864-4AB4-BF73-3CB3E40F32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FDE237A-D0AA-4A56-BCD1-4322165B736A}" type="slidenum">
              <a:rPr lang="en-US" altLang="en-US">
                <a:latin typeface="Arial" panose="020B0604020202020204" pitchFamily="34" charset="0"/>
              </a:rPr>
              <a:pPr>
                <a:spcBef>
                  <a:spcPct val="0"/>
                </a:spcBef>
              </a:pPr>
              <a:t>29</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972BB70-9B3E-43E1-8DD6-5394B8DEDE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A7B23D90-2D83-452E-B21C-47E1C7A65E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5300" name="Slide Number Placeholder 3">
            <a:extLst>
              <a:ext uri="{FF2B5EF4-FFF2-40B4-BE49-F238E27FC236}">
                <a16:creationId xmlns:a16="http://schemas.microsoft.com/office/drawing/2014/main" id="{D5D3C42C-FED3-425D-8007-F0EC5E0B13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C93A005-9D4B-449E-9E3E-72EC930484EF}"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3C24408-AB09-450A-A245-D339F743DF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F2B4622-96F5-42F4-A263-29589591AB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AAC53D98-F5C4-4398-8804-B5B299ECCD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57960D-74D2-4769-9D13-E39FACAC1487}" type="slidenum">
              <a:rPr lang="en-US" altLang="en-US">
                <a:latin typeface="Arial" panose="020B0604020202020204" pitchFamily="34" charset="0"/>
              </a:rPr>
              <a:pPr>
                <a:spcBef>
                  <a:spcPct val="0"/>
                </a:spcBef>
              </a:pPr>
              <a:t>31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6806865-F21B-477D-A5DC-23F8AC5EE8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C65F3B7-FA6A-4F3E-983E-05280F9B32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E9E0E64C-1F64-4A82-929E-8221EB10E9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8143769-8310-4815-BF01-93B7440B3EDE}"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9F45185-F6FE-4101-B96B-B306E7BFC8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86A06E18-1B75-42D3-8FF6-08A760687C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E0E11DFB-A3F8-4DB0-B2D5-AEC64EE3E3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9089A9-902D-4639-B1F5-AC285C436565}" type="slidenum">
              <a:rPr lang="en-US" altLang="en-US">
                <a:latin typeface="Arial" panose="020B0604020202020204" pitchFamily="34" charset="0"/>
              </a:rPr>
              <a:pPr>
                <a:spcBef>
                  <a:spcPct val="0"/>
                </a:spcBef>
              </a:pPr>
              <a:t>32</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487DF4A-5D96-4881-B3E0-BF1517C0D3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9E87A49F-8369-4BE8-8A57-D8AF9ADE24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836437E1-56AE-4E04-A5E5-1BA65FA7D7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ED9A8D0-D4E7-4740-8494-8ED26EFB0796}" type="slidenum">
              <a:rPr lang="en-US" altLang="en-US">
                <a:latin typeface="Arial" panose="020B0604020202020204" pitchFamily="34" charset="0"/>
              </a:rPr>
              <a:pPr>
                <a:spcBef>
                  <a:spcPct val="0"/>
                </a:spcBef>
              </a:pPr>
              <a:t>33</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625FE88-F297-4394-B48C-EA1D6819B9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6A3582C7-8EBF-47EF-BF58-CEEF3DC8B5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49C4ECC1-0977-45D6-ADBA-C12DEB8DC4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A4FE0FD-B8C0-4033-8A26-B2A25DBB669F}" type="slidenum">
              <a:rPr lang="en-US" altLang="en-US">
                <a:latin typeface="Arial" panose="020B0604020202020204" pitchFamily="34" charset="0"/>
              </a:rPr>
              <a:pPr>
                <a:spcBef>
                  <a:spcPct val="0"/>
                </a:spcBef>
              </a:pPr>
              <a:t>34</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B213A3F-5034-4A01-8120-FD12CE927E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D01329A0-4E32-4148-9B66-6A1E9CBAAD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85F81D8F-2641-4D87-85E7-B9324A6400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1F490FB-7754-4700-8F40-1380211F9DB3}" type="slidenum">
              <a:rPr lang="en-US" altLang="en-US">
                <a:latin typeface="Arial" panose="020B0604020202020204" pitchFamily="34" charset="0"/>
              </a:rPr>
              <a:pPr>
                <a:spcBef>
                  <a:spcPct val="0"/>
                </a:spcBef>
              </a:pPr>
              <a:t>35</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E7132D25-39D2-4214-8BD4-656DE9C448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85B465E9-B5C2-449C-9569-291CD947D1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E9C3FA84-F6A0-4582-87B6-C48C0EEAE8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AF9D6BB-8E12-4452-8EEB-ED25CA873D8E}" type="slidenum">
              <a:rPr lang="en-US" altLang="en-US">
                <a:latin typeface="Arial" panose="020B0604020202020204" pitchFamily="34" charset="0"/>
              </a:rPr>
              <a:pPr>
                <a:spcBef>
                  <a:spcPct val="0"/>
                </a:spcBef>
              </a:pPr>
              <a:t>36</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86A7024-C48C-4243-B517-B1E6E4712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ACE51182-9FED-4385-8692-D176A9B7BD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BCF33DFF-33EE-4E5A-99E7-F87D3A0E35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0A80740-C93B-4A55-839B-253C4AA2523F}" type="slidenum">
              <a:rPr lang="en-US" altLang="en-US">
                <a:latin typeface="Arial" panose="020B0604020202020204" pitchFamily="34" charset="0"/>
              </a:rPr>
              <a:pPr>
                <a:spcBef>
                  <a:spcPct val="0"/>
                </a:spcBef>
              </a:pPr>
              <a:t>37</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3CDA43B-5DB0-43C7-8366-F2EAF5F47A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279A6203-B885-4552-A5B6-61BA675D59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id="{69AF6078-2A97-4F7D-A303-B139EEB128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15F9BEE-399D-40B6-A77B-BF6824D9CBAC}" type="slidenum">
              <a:rPr lang="en-US" altLang="en-US">
                <a:latin typeface="Arial" panose="020B0604020202020204" pitchFamily="34" charset="0"/>
              </a:rPr>
              <a:pPr>
                <a:spcBef>
                  <a:spcPct val="0"/>
                </a:spcBef>
              </a:pPr>
              <a:t>38</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375C7ED-F271-402B-8789-4D4E2549AB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132BAFE-C5DF-4B06-A57D-C2F5EB3703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81ED30EA-21F1-4AF2-8CB1-13643C093D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9CB9F4F-7314-4D87-90CC-BBEC0F48436C}"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E343DB6-BC58-4CE6-A6B2-D591930730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7533E40-1F54-4002-A48D-99A64D9DF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C74E5330-BCAF-4E19-B421-18AC3A4DB3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55E5321-B265-4C4B-96E0-B12E2066E575}"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B24AEA2-69C5-457E-B72D-8C143FF39B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A050D4E-BEE5-4151-8F69-BAFEB86E50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22C96A70-C62B-40F1-8095-F9C9F7FAED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F9AEA43-075F-4469-8574-103D9EB9979F}"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D64602D-685A-4FF7-A414-1282AD46EE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C016D0B-96FC-4465-853A-D0A01A15E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FD9CF365-CA74-4AA9-95AA-ADE7A46A6F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32EE3FE-1F13-4A4D-909D-975E46779862}"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29D2338-57F5-4D89-B313-35A58B9728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9BC0138-43B3-4615-B6DC-C46DEF7BC4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A81A1394-71D1-476D-9042-EF3EFCF0A7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4D2EE5-F79D-480F-865C-0E716D960811}"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25FB885-93A7-4C3F-8182-844AC7F0C7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0476A59-8A47-456A-A031-1B1D7CE0D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3F016687-2D2F-4B2A-A239-76FCBD238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4756EDC-54A5-46F1-ACC9-A3284096472B}"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8D41CB4-5799-4FDA-B95A-BF2B495505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809F2A7-CA00-4DE8-BFBB-E7E606B01E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A7738EAF-A71E-4814-BF94-B6EF781FE4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682E0E-F358-4279-B838-DF979B0D64A1}"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991F84-8DA2-4D5D-92E6-97CC4F5FCBA4}"/>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a:extLst>
              <a:ext uri="{FF2B5EF4-FFF2-40B4-BE49-F238E27FC236}">
                <a16:creationId xmlns:a16="http://schemas.microsoft.com/office/drawing/2014/main" id="{712CC3F2-AE3B-4A60-BAEC-B47932C13BB9}"/>
              </a:ext>
            </a:extLst>
          </p:cNvPr>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D86A646A-E21A-42D3-B832-114F2A024C91}"/>
              </a:ext>
            </a:extLst>
          </p:cNvPr>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6BE04C0C-14B5-4F2B-866B-793E61B61310}"/>
              </a:ext>
            </a:extLst>
          </p:cNvPr>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C9F6417B-F45D-4A19-A3B6-D02057032723}"/>
              </a:ext>
            </a:extLst>
          </p:cNvPr>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a:extLst>
              <a:ext uri="{FF2B5EF4-FFF2-40B4-BE49-F238E27FC236}">
                <a16:creationId xmlns:a16="http://schemas.microsoft.com/office/drawing/2014/main" id="{7BB5997C-2740-43FF-AD8B-BD7E17343FCE}"/>
              </a:ext>
            </a:extLst>
          </p:cNvPr>
          <p:cNvSpPr>
            <a:spLocks noGrp="1"/>
          </p:cNvSpPr>
          <p:nvPr>
            <p:ph type="dt" sz="half" idx="10"/>
          </p:nvPr>
        </p:nvSpPr>
        <p:spPr/>
        <p:txBody>
          <a:bodyPr/>
          <a:lstStyle>
            <a:lvl1pPr>
              <a:defRPr/>
            </a:lvl1pPr>
          </a:lstStyle>
          <a:p>
            <a:pPr>
              <a:defRPr/>
            </a:pPr>
            <a:endParaRPr lang="en-US"/>
          </a:p>
        </p:txBody>
      </p:sp>
      <p:sp>
        <p:nvSpPr>
          <p:cNvPr id="12" name="Footer Placeholder 16">
            <a:extLst>
              <a:ext uri="{FF2B5EF4-FFF2-40B4-BE49-F238E27FC236}">
                <a16:creationId xmlns:a16="http://schemas.microsoft.com/office/drawing/2014/main" id="{79EEA9EB-4DE0-47DD-95C4-8A876A0F2EB5}"/>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28">
            <a:extLst>
              <a:ext uri="{FF2B5EF4-FFF2-40B4-BE49-F238E27FC236}">
                <a16:creationId xmlns:a16="http://schemas.microsoft.com/office/drawing/2014/main" id="{F83D887B-004F-4A8B-884A-9786C1C0B46D}"/>
              </a:ext>
            </a:extLst>
          </p:cNvPr>
          <p:cNvSpPr>
            <a:spLocks noGrp="1"/>
          </p:cNvSpPr>
          <p:nvPr>
            <p:ph type="sldNum" sz="quarter" idx="12"/>
          </p:nvPr>
        </p:nvSpPr>
        <p:spPr/>
        <p:txBody>
          <a:bodyPr/>
          <a:lstStyle>
            <a:lvl1pPr>
              <a:defRPr/>
            </a:lvl1pPr>
          </a:lstStyle>
          <a:p>
            <a:fld id="{D9F1538D-E337-4B9F-917D-39A06E9B78B8}" type="slidenum">
              <a:rPr lang="en-US" altLang="en-US"/>
              <a:pPr/>
              <a:t>‹#›</a:t>
            </a:fld>
            <a:endParaRPr lang="en-US" altLang="en-US"/>
          </a:p>
        </p:txBody>
      </p:sp>
    </p:spTree>
    <p:extLst>
      <p:ext uri="{BB962C8B-B14F-4D97-AF65-F5344CB8AC3E}">
        <p14:creationId xmlns:p14="http://schemas.microsoft.com/office/powerpoint/2010/main" val="93631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3611A8D-FBAE-4BF2-BB9D-51D568CB4AF3}"/>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5428F3C5-2D67-4AF0-AD7E-3188506585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4CF21713-C975-4664-A451-19E8AABFB907}"/>
              </a:ext>
            </a:extLst>
          </p:cNvPr>
          <p:cNvSpPr>
            <a:spLocks noGrp="1"/>
          </p:cNvSpPr>
          <p:nvPr>
            <p:ph type="sldNum" sz="quarter" idx="12"/>
          </p:nvPr>
        </p:nvSpPr>
        <p:spPr/>
        <p:txBody>
          <a:bodyPr/>
          <a:lstStyle>
            <a:lvl1pPr>
              <a:defRPr/>
            </a:lvl1pPr>
          </a:lstStyle>
          <a:p>
            <a:fld id="{3622FFBB-252E-4FC8-9008-66AE8A509843}" type="slidenum">
              <a:rPr lang="en-US" altLang="en-US"/>
              <a:pPr/>
              <a:t>‹#›</a:t>
            </a:fld>
            <a:endParaRPr lang="en-US" altLang="en-US"/>
          </a:p>
        </p:txBody>
      </p:sp>
    </p:spTree>
    <p:extLst>
      <p:ext uri="{BB962C8B-B14F-4D97-AF65-F5344CB8AC3E}">
        <p14:creationId xmlns:p14="http://schemas.microsoft.com/office/powerpoint/2010/main" val="404486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A3F2BED-A96B-4FD7-A9CA-5365F26FFEE7}"/>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70E54115-50F1-4969-B38C-5D7ED3609C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1A4C27D-9BEE-4CFC-BD7B-A07CC3C6C675}"/>
              </a:ext>
            </a:extLst>
          </p:cNvPr>
          <p:cNvSpPr>
            <a:spLocks noGrp="1"/>
          </p:cNvSpPr>
          <p:nvPr>
            <p:ph type="sldNum" sz="quarter" idx="12"/>
          </p:nvPr>
        </p:nvSpPr>
        <p:spPr/>
        <p:txBody>
          <a:bodyPr/>
          <a:lstStyle>
            <a:lvl1pPr>
              <a:defRPr/>
            </a:lvl1pPr>
          </a:lstStyle>
          <a:p>
            <a:fld id="{DDCB2944-E023-47F4-BBC0-DCF2763A5F28}" type="slidenum">
              <a:rPr lang="en-US" altLang="en-US"/>
              <a:pPr/>
              <a:t>‹#›</a:t>
            </a:fld>
            <a:endParaRPr lang="en-US" altLang="en-US"/>
          </a:p>
        </p:txBody>
      </p:sp>
    </p:spTree>
    <p:extLst>
      <p:ext uri="{BB962C8B-B14F-4D97-AF65-F5344CB8AC3E}">
        <p14:creationId xmlns:p14="http://schemas.microsoft.com/office/powerpoint/2010/main" val="37400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744639E-5B9D-4727-837D-CA08C95F62FB}"/>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F8B4E39A-1C0D-455F-B7F1-C60783070F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9694DFA4-2EE8-41D2-BA91-A954D243681A}"/>
              </a:ext>
            </a:extLst>
          </p:cNvPr>
          <p:cNvSpPr>
            <a:spLocks noGrp="1"/>
          </p:cNvSpPr>
          <p:nvPr>
            <p:ph type="sldNum" sz="quarter" idx="12"/>
          </p:nvPr>
        </p:nvSpPr>
        <p:spPr/>
        <p:txBody>
          <a:bodyPr/>
          <a:lstStyle>
            <a:lvl1pPr>
              <a:defRPr/>
            </a:lvl1pPr>
          </a:lstStyle>
          <a:p>
            <a:fld id="{6ED987C5-E07F-4437-A494-66CB4D3422B3}" type="slidenum">
              <a:rPr lang="en-US" altLang="en-US"/>
              <a:pPr/>
              <a:t>‹#›</a:t>
            </a:fld>
            <a:endParaRPr lang="en-US" altLang="en-US"/>
          </a:p>
        </p:txBody>
      </p:sp>
    </p:spTree>
    <p:extLst>
      <p:ext uri="{BB962C8B-B14F-4D97-AF65-F5344CB8AC3E}">
        <p14:creationId xmlns:p14="http://schemas.microsoft.com/office/powerpoint/2010/main" val="121077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1479CB-A178-4065-A3A8-F4309F97A08F}"/>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a:extLst>
              <a:ext uri="{FF2B5EF4-FFF2-40B4-BE49-F238E27FC236}">
                <a16:creationId xmlns:a16="http://schemas.microsoft.com/office/drawing/2014/main" id="{CE59B4D3-BBC8-4F40-87E8-6AEFC9DC8A5B}"/>
              </a:ext>
            </a:extLst>
          </p:cNvPr>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69679F80-9D09-471A-9552-1C7272B03CAE}"/>
              </a:ext>
            </a:extLst>
          </p:cNvPr>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93BEC76D-6FA0-4AC9-8BC8-3E2B76A06AEC}"/>
              </a:ext>
            </a:extLst>
          </p:cNvPr>
          <p:cNvSpPr/>
          <p:nvPr/>
        </p:nvSpPr>
        <p:spPr>
          <a:xfrm>
            <a:off x="93663" y="2341563"/>
            <a:ext cx="120173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E1BD5E3D-85B7-4D36-8386-0F13BF35929C}"/>
              </a:ext>
            </a:extLst>
          </p:cNvPr>
          <p:cNvSpPr/>
          <p:nvPr/>
        </p:nvSpPr>
        <p:spPr>
          <a:xfrm>
            <a:off x="90488" y="2468563"/>
            <a:ext cx="12020550"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59C4DAB9-0518-4A8E-B54F-9C4D9AE3D1F0}"/>
              </a:ext>
            </a:extLst>
          </p:cNvPr>
          <p:cNvSpPr>
            <a:spLocks noGrp="1"/>
          </p:cNvSpPr>
          <p:nvPr>
            <p:ph type="dt" sz="half" idx="10"/>
          </p:nvPr>
        </p:nvSpPr>
        <p:spPr/>
        <p:txBody>
          <a:bodyPr/>
          <a:lstStyle>
            <a:lvl1pPr>
              <a:defRPr/>
            </a:lvl1pPr>
          </a:lstStyle>
          <a:p>
            <a:pPr>
              <a:defRPr/>
            </a:pPr>
            <a:endParaRPr lang="en-US"/>
          </a:p>
        </p:txBody>
      </p:sp>
      <p:sp>
        <p:nvSpPr>
          <p:cNvPr id="10" name="Footer Placeholder 4">
            <a:extLst>
              <a:ext uri="{FF2B5EF4-FFF2-40B4-BE49-F238E27FC236}">
                <a16:creationId xmlns:a16="http://schemas.microsoft.com/office/drawing/2014/main" id="{4C071FBC-BCF7-4B1A-9799-C1E8AA4B4081}"/>
              </a:ext>
            </a:extLst>
          </p:cNvPr>
          <p:cNvSpPr>
            <a:spLocks noGrp="1"/>
          </p:cNvSpPr>
          <p:nvPr>
            <p:ph type="ftr" sz="quarter" idx="11"/>
          </p:nvPr>
        </p:nvSpPr>
        <p:spPr>
          <a:xfrm>
            <a:off x="1066800" y="6172200"/>
            <a:ext cx="5334000" cy="457200"/>
          </a:xfr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AF33157A-C623-4890-B82A-8CB56D34211E}"/>
              </a:ext>
            </a:extLst>
          </p:cNvPr>
          <p:cNvSpPr>
            <a:spLocks noGrp="1"/>
          </p:cNvSpPr>
          <p:nvPr>
            <p:ph type="sldNum" sz="quarter" idx="12"/>
          </p:nvPr>
        </p:nvSpPr>
        <p:spPr>
          <a:xfrm>
            <a:off x="195263" y="6208713"/>
            <a:ext cx="609600" cy="457200"/>
          </a:xfrm>
        </p:spPr>
        <p:txBody>
          <a:bodyPr/>
          <a:lstStyle>
            <a:lvl1pPr>
              <a:defRPr/>
            </a:lvl1pPr>
          </a:lstStyle>
          <a:p>
            <a:fld id="{5B6643A8-FD35-4037-A778-34F409C9B265}" type="slidenum">
              <a:rPr lang="en-US" altLang="en-US"/>
              <a:pPr/>
              <a:t>‹#›</a:t>
            </a:fld>
            <a:endParaRPr lang="en-US" altLang="en-US"/>
          </a:p>
        </p:txBody>
      </p:sp>
    </p:spTree>
    <p:extLst>
      <p:ext uri="{BB962C8B-B14F-4D97-AF65-F5344CB8AC3E}">
        <p14:creationId xmlns:p14="http://schemas.microsoft.com/office/powerpoint/2010/main" val="226899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2192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5786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5C21C063-40B4-45AE-B796-8DCE78239440}"/>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C8F123A9-788A-4FBB-B2CD-2BAE2284BD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BE669C3A-437E-4A47-913C-FF7958D7F2BE}"/>
              </a:ext>
            </a:extLst>
          </p:cNvPr>
          <p:cNvSpPr>
            <a:spLocks noGrp="1"/>
          </p:cNvSpPr>
          <p:nvPr>
            <p:ph type="sldNum" sz="quarter" idx="12"/>
          </p:nvPr>
        </p:nvSpPr>
        <p:spPr/>
        <p:txBody>
          <a:bodyPr/>
          <a:lstStyle>
            <a:lvl1pPr>
              <a:defRPr/>
            </a:lvl1pPr>
          </a:lstStyle>
          <a:p>
            <a:fld id="{9455238E-BD67-46D1-8B7D-689D4FF35352}" type="slidenum">
              <a:rPr lang="en-US" altLang="en-US"/>
              <a:pPr/>
              <a:t>‹#›</a:t>
            </a:fld>
            <a:endParaRPr lang="en-US" altLang="en-US"/>
          </a:p>
        </p:txBody>
      </p:sp>
    </p:spTree>
    <p:extLst>
      <p:ext uri="{BB962C8B-B14F-4D97-AF65-F5344CB8AC3E}">
        <p14:creationId xmlns:p14="http://schemas.microsoft.com/office/powerpoint/2010/main" val="126070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0D890958-B9E9-4483-A4CB-7C0DF4C33255}"/>
              </a:ext>
            </a:extLst>
          </p:cNvPr>
          <p:cNvSpPr>
            <a:spLocks noGrp="1"/>
          </p:cNvSpPr>
          <p:nvPr>
            <p:ph type="dt" sz="half" idx="10"/>
          </p:nvPr>
        </p:nvSpPr>
        <p:spPr/>
        <p:txBody>
          <a:bodyPr/>
          <a:lstStyle>
            <a:lvl1pPr>
              <a:defRPr/>
            </a:lvl1pPr>
          </a:lstStyle>
          <a:p>
            <a:pPr>
              <a:defRPr/>
            </a:pPr>
            <a:endParaRPr lang="en-US"/>
          </a:p>
        </p:txBody>
      </p:sp>
      <p:sp>
        <p:nvSpPr>
          <p:cNvPr id="8" name="Footer Placeholder 2">
            <a:extLst>
              <a:ext uri="{FF2B5EF4-FFF2-40B4-BE49-F238E27FC236}">
                <a16:creationId xmlns:a16="http://schemas.microsoft.com/office/drawing/2014/main" id="{3C00EA97-23D1-4A81-8A06-64820CEFDC8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64146966-3F8C-493B-BCF3-01A9C7D5609B}"/>
              </a:ext>
            </a:extLst>
          </p:cNvPr>
          <p:cNvSpPr>
            <a:spLocks noGrp="1"/>
          </p:cNvSpPr>
          <p:nvPr>
            <p:ph type="sldNum" sz="quarter" idx="12"/>
          </p:nvPr>
        </p:nvSpPr>
        <p:spPr/>
        <p:txBody>
          <a:bodyPr/>
          <a:lstStyle>
            <a:lvl1pPr>
              <a:defRPr/>
            </a:lvl1pPr>
          </a:lstStyle>
          <a:p>
            <a:fld id="{5CB03C9C-A70D-4143-B219-51AC6EE68FB0}" type="slidenum">
              <a:rPr lang="en-US" altLang="en-US"/>
              <a:pPr/>
              <a:t>‹#›</a:t>
            </a:fld>
            <a:endParaRPr lang="en-US" altLang="en-US"/>
          </a:p>
        </p:txBody>
      </p:sp>
    </p:spTree>
    <p:extLst>
      <p:ext uri="{BB962C8B-B14F-4D97-AF65-F5344CB8AC3E}">
        <p14:creationId xmlns:p14="http://schemas.microsoft.com/office/powerpoint/2010/main" val="329425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BBB27E40-0CC0-470A-A77F-EC2D5A323D2A}"/>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E5C1C510-A80C-47BA-8875-67AD69CC8B2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0CECDF43-C257-4BDB-A301-EF692A0ED954}"/>
              </a:ext>
            </a:extLst>
          </p:cNvPr>
          <p:cNvSpPr>
            <a:spLocks noGrp="1"/>
          </p:cNvSpPr>
          <p:nvPr>
            <p:ph type="sldNum" sz="quarter" idx="12"/>
          </p:nvPr>
        </p:nvSpPr>
        <p:spPr/>
        <p:txBody>
          <a:bodyPr/>
          <a:lstStyle>
            <a:lvl1pPr>
              <a:defRPr/>
            </a:lvl1pPr>
          </a:lstStyle>
          <a:p>
            <a:fld id="{66CBEA09-AAAC-4765-839C-0D2202BD1C96}" type="slidenum">
              <a:rPr lang="en-US" altLang="en-US"/>
              <a:pPr/>
              <a:t>‹#›</a:t>
            </a:fld>
            <a:endParaRPr lang="en-US" altLang="en-US"/>
          </a:p>
        </p:txBody>
      </p:sp>
    </p:spTree>
    <p:extLst>
      <p:ext uri="{BB962C8B-B14F-4D97-AF65-F5344CB8AC3E}">
        <p14:creationId xmlns:p14="http://schemas.microsoft.com/office/powerpoint/2010/main" val="59042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55B4C5B7-26CE-453D-A8D4-35654ACF5FA4}"/>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3B8F9F8F-F177-4901-84A5-1DABDF5CADF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6BB2DC69-5637-49BC-AEA2-6C2EA66EB947}"/>
              </a:ext>
            </a:extLst>
          </p:cNvPr>
          <p:cNvSpPr>
            <a:spLocks noGrp="1"/>
          </p:cNvSpPr>
          <p:nvPr>
            <p:ph type="sldNum" sz="quarter" idx="12"/>
          </p:nvPr>
        </p:nvSpPr>
        <p:spPr/>
        <p:txBody>
          <a:bodyPr/>
          <a:lstStyle>
            <a:lvl1pPr>
              <a:defRPr/>
            </a:lvl1pPr>
          </a:lstStyle>
          <a:p>
            <a:fld id="{B89CA93F-240C-470A-8A02-29BF8611868D}" type="slidenum">
              <a:rPr lang="en-US" altLang="en-US"/>
              <a:pPr/>
              <a:t>‹#›</a:t>
            </a:fld>
            <a:endParaRPr lang="en-US" altLang="en-US"/>
          </a:p>
        </p:txBody>
      </p:sp>
    </p:spTree>
    <p:extLst>
      <p:ext uri="{BB962C8B-B14F-4D97-AF65-F5344CB8AC3E}">
        <p14:creationId xmlns:p14="http://schemas.microsoft.com/office/powerpoint/2010/main" val="97547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380A42-6EF5-4493-8EC1-EC03D0CC6B57}"/>
              </a:ext>
            </a:extLst>
          </p:cNvPr>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10">
            <a:extLst>
              <a:ext uri="{FF2B5EF4-FFF2-40B4-BE49-F238E27FC236}">
                <a16:creationId xmlns:a16="http://schemas.microsoft.com/office/drawing/2014/main" id="{E3978648-4E69-4FF4-8DA9-9C98A930CD39}"/>
              </a:ext>
            </a:extLst>
          </p:cNvPr>
          <p:cNvSpPr/>
          <p:nvPr/>
        </p:nvSpPr>
        <p:spPr>
          <a:xfrm>
            <a:off x="84138" y="69850"/>
            <a:ext cx="12018962"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FD95CE4B-2025-4B6E-BB2E-EDB7F2501112}"/>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E3715434-4387-4AE5-B215-E054C14D78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C4E404AD-18A7-48A7-B0C1-DA0FB0900F9F}"/>
              </a:ext>
            </a:extLst>
          </p:cNvPr>
          <p:cNvSpPr>
            <a:spLocks noGrp="1"/>
          </p:cNvSpPr>
          <p:nvPr>
            <p:ph type="sldNum" sz="quarter" idx="12"/>
          </p:nvPr>
        </p:nvSpPr>
        <p:spPr/>
        <p:txBody>
          <a:bodyPr/>
          <a:lstStyle>
            <a:lvl1pPr>
              <a:defRPr/>
            </a:lvl1pPr>
          </a:lstStyle>
          <a:p>
            <a:fld id="{0A475303-6297-4470-A212-77D2AFB5A65E}" type="slidenum">
              <a:rPr lang="en-US" altLang="en-US"/>
              <a:pPr/>
              <a:t>‹#›</a:t>
            </a:fld>
            <a:endParaRPr lang="en-US" altLang="en-US"/>
          </a:p>
        </p:txBody>
      </p:sp>
    </p:spTree>
    <p:extLst>
      <p:ext uri="{BB962C8B-B14F-4D97-AF65-F5344CB8AC3E}">
        <p14:creationId xmlns:p14="http://schemas.microsoft.com/office/powerpoint/2010/main" val="290769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C2057-5679-41EF-A458-E6A44D511F72}"/>
              </a:ext>
            </a:extLst>
          </p:cNvPr>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74A96DD7-E2C9-4B3B-BDA0-88B213D3B91B}"/>
              </a:ext>
            </a:extLst>
          </p:cNvPr>
          <p:cNvSpPr/>
          <p:nvPr/>
        </p:nvSpPr>
        <p:spPr>
          <a:xfrm>
            <a:off x="90488" y="4649788"/>
            <a:ext cx="120110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05F8C3DA-A4A1-4CA6-BC8A-9C121D2E42DC}"/>
              </a:ext>
            </a:extLst>
          </p:cNvPr>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33775D0E-D368-4184-A27C-831766815249}"/>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75CAB479-AC76-4613-9C5C-B1939B5938B1}"/>
              </a:ext>
            </a:extLst>
          </p:cNvPr>
          <p:cNvSpPr>
            <a:spLocks noGrp="1"/>
          </p:cNvSpPr>
          <p:nvPr>
            <p:ph type="ftr" sz="quarter" idx="11"/>
          </p:nvPr>
        </p:nvSpPr>
        <p:spPr>
          <a:xfrm>
            <a:off x="1219200" y="6172200"/>
            <a:ext cx="51816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B0B683E8-E151-41C6-B403-6C9B9F684389}"/>
              </a:ext>
            </a:extLst>
          </p:cNvPr>
          <p:cNvSpPr>
            <a:spLocks noGrp="1"/>
          </p:cNvSpPr>
          <p:nvPr>
            <p:ph type="sldNum" sz="quarter" idx="12"/>
          </p:nvPr>
        </p:nvSpPr>
        <p:spPr>
          <a:xfrm>
            <a:off x="195263" y="6208713"/>
            <a:ext cx="609600" cy="457200"/>
          </a:xfrm>
        </p:spPr>
        <p:txBody>
          <a:bodyPr/>
          <a:lstStyle>
            <a:lvl1pPr>
              <a:defRPr/>
            </a:lvl1pPr>
          </a:lstStyle>
          <a:p>
            <a:fld id="{07203786-6ED2-4BC4-BCAB-E90342DC166F}" type="slidenum">
              <a:rPr lang="en-US" altLang="en-US"/>
              <a:pPr/>
              <a:t>‹#›</a:t>
            </a:fld>
            <a:endParaRPr lang="en-US" altLang="en-US"/>
          </a:p>
        </p:txBody>
      </p:sp>
    </p:spTree>
    <p:extLst>
      <p:ext uri="{BB962C8B-B14F-4D97-AF65-F5344CB8AC3E}">
        <p14:creationId xmlns:p14="http://schemas.microsoft.com/office/powerpoint/2010/main" val="192602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90ED2-8365-44CB-802B-1165A214F0FC}"/>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a:extLst>
              <a:ext uri="{FF2B5EF4-FFF2-40B4-BE49-F238E27FC236}">
                <a16:creationId xmlns:a16="http://schemas.microsoft.com/office/drawing/2014/main" id="{F2E54875-B707-4A0F-A500-7A3629991924}"/>
              </a:ext>
            </a:extLst>
          </p:cNvPr>
          <p:cNvSpPr/>
          <p:nvPr/>
        </p:nvSpPr>
        <p:spPr>
          <a:xfrm>
            <a:off x="84138" y="69850"/>
            <a:ext cx="12018962"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a:extLst>
              <a:ext uri="{FF2B5EF4-FFF2-40B4-BE49-F238E27FC236}">
                <a16:creationId xmlns:a16="http://schemas.microsoft.com/office/drawing/2014/main" id="{2123C993-F11F-4A08-BB1F-F742C787816F}"/>
              </a:ext>
            </a:extLst>
          </p:cNvPr>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0A956F5D-9552-4F7B-998F-C501E772944E}"/>
              </a:ext>
            </a:extLst>
          </p:cNvPr>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8B54659A-F565-4075-98F8-86C3462E7D05}"/>
              </a:ext>
            </a:extLst>
          </p:cNvPr>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latin typeface="Arial" charset="0"/>
                <a:ea typeface="+mn-ea"/>
                <a:cs typeface="Arial" charset="0"/>
              </a:defRPr>
            </a:lvl1pPr>
          </a:lstStyle>
          <a:p>
            <a:pPr>
              <a:defRPr/>
            </a:pPr>
            <a:endParaRPr lang="en-US"/>
          </a:p>
        </p:txBody>
      </p:sp>
      <p:sp>
        <p:nvSpPr>
          <p:cNvPr id="3" name="Footer Placeholder 2">
            <a:extLst>
              <a:ext uri="{FF2B5EF4-FFF2-40B4-BE49-F238E27FC236}">
                <a16:creationId xmlns:a16="http://schemas.microsoft.com/office/drawing/2014/main" id="{712BFF70-F627-41BA-9DFC-623F37B9D658}"/>
              </a:ext>
            </a:extLst>
          </p:cNvPr>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latin typeface="Arial" charset="0"/>
                <a:ea typeface="+mn-ea"/>
                <a:cs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id="{C5A409A4-2538-43EF-9C3D-48CCF0FB1250}"/>
              </a:ext>
            </a:extLst>
          </p:cNvPr>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fld id="{9496C880-B5C6-4310-9749-14024421F1D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8" r:id="rId1"/>
    <p:sldLayoutId id="2147483841" r:id="rId2"/>
    <p:sldLayoutId id="2147483849" r:id="rId3"/>
    <p:sldLayoutId id="2147483842" r:id="rId4"/>
    <p:sldLayoutId id="2147483843" r:id="rId5"/>
    <p:sldLayoutId id="2147483844" r:id="rId6"/>
    <p:sldLayoutId id="2147483845" r:id="rId7"/>
    <p:sldLayoutId id="2147483850" r:id="rId8"/>
    <p:sldLayoutId id="2147483851" r:id="rId9"/>
    <p:sldLayoutId id="2147483846" r:id="rId10"/>
    <p:sldLayoutId id="2147483847" r:id="rId11"/>
  </p:sldLayoutIdLst>
  <p:txStyles>
    <p:titleStyle>
      <a:lvl1pPr algn="l" rtl="0" eaLnBrk="0" fontAlgn="base" hangingPunct="0">
        <a:spcBef>
          <a:spcPct val="0"/>
        </a:spcBef>
        <a:spcAft>
          <a:spcPct val="0"/>
        </a:spcAft>
        <a:defRPr sz="4000" kern="1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Franklin Gothic Book"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Franklin Gothic Book"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Franklin Gothic Book"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Franklin Gothic Book" pitchFamily="34"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S PGothic" panose="020B0600070205080204" pitchFamily="34" charset="-128"/>
          <a:cs typeface="ＭＳ Ｐゴシック" charset="0"/>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S PGothic" panose="020B0600070205080204" pitchFamily="34" charset="-128"/>
          <a:cs typeface="+mn-cs"/>
        </a:defRPr>
      </a:lvl2pPr>
      <a:lvl3pPr marL="822325" indent="-228600" algn="l" rtl="0" eaLnBrk="0" fontAlgn="base" hangingPunct="0">
        <a:spcBef>
          <a:spcPts val="375"/>
        </a:spcBef>
        <a:spcAft>
          <a:spcPct val="0"/>
        </a:spcAft>
        <a:buClr>
          <a:srgbClr val="B3B3C4"/>
        </a:buClr>
        <a:buSzPct val="85000"/>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3pPr>
      <a:lvl4pPr marL="1096963" indent="-228600" algn="l" rtl="0" eaLnBrk="0" fontAlgn="base" hangingPunct="0">
        <a:spcBef>
          <a:spcPts val="375"/>
        </a:spcBef>
        <a:spcAft>
          <a:spcPct val="0"/>
        </a:spcAft>
        <a:buClr>
          <a:srgbClr val="A04DA3"/>
        </a:buClr>
        <a:buSzPct val="80000"/>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4pPr>
      <a:lvl5pPr marL="1371600" indent="-228600" algn="l" rtl="0" eaLnBrk="0" fontAlgn="base" hangingPunct="0">
        <a:spcBef>
          <a:spcPts val="375"/>
        </a:spcBef>
        <a:spcAft>
          <a:spcPct val="0"/>
        </a:spcAft>
        <a:buClr>
          <a:srgbClr val="A04DA3"/>
        </a:buClr>
        <a:buChar char="o"/>
        <a:defRPr sz="2000" kern="1200">
          <a:solidFill>
            <a:schemeClr val="tx1"/>
          </a:solidFill>
          <a:latin typeface="+mn-lt"/>
          <a:ea typeface="MS PGothic" panose="020B0600070205080204" pitchFamily="34"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2DA69AA3-AFD4-433D-AD2C-B6AB70EB6F92}"/>
              </a:ext>
            </a:extLst>
          </p:cNvPr>
          <p:cNvSpPr>
            <a:spLocks noGrp="1" noChangeArrowheads="1"/>
          </p:cNvSpPr>
          <p:nvPr>
            <p:ph type="subTitle" idx="1"/>
          </p:nvPr>
        </p:nvSpPr>
        <p:spPr/>
        <p:txBody>
          <a:bodyPr/>
          <a:lstStyle/>
          <a:p>
            <a:pPr eaLnBrk="1" hangingPunct="1"/>
            <a:endParaRPr lang="en-US" altLang="en-US"/>
          </a:p>
        </p:txBody>
      </p:sp>
      <p:sp>
        <p:nvSpPr>
          <p:cNvPr id="7171" name="Rectangle 2">
            <a:extLst>
              <a:ext uri="{FF2B5EF4-FFF2-40B4-BE49-F238E27FC236}">
                <a16:creationId xmlns:a16="http://schemas.microsoft.com/office/drawing/2014/main" id="{B5699570-BA65-4080-81BB-A3FBD6ABB130}"/>
              </a:ext>
            </a:extLst>
          </p:cNvPr>
          <p:cNvSpPr>
            <a:spLocks noGrp="1" noChangeArrowheads="1"/>
          </p:cNvSpPr>
          <p:nvPr>
            <p:ph type="ctrTitle"/>
          </p:nvPr>
        </p:nvSpPr>
        <p:spPr>
          <a:xfrm>
            <a:off x="1981200" y="1506538"/>
            <a:ext cx="8229600" cy="1470025"/>
          </a:xfrm>
        </p:spPr>
        <p:txBody>
          <a:bodyPr/>
          <a:lstStyle/>
          <a:p>
            <a:pPr eaLnBrk="1" hangingPunct="1"/>
            <a:r>
              <a:rPr altLang="en-US"/>
              <a:t>The Gunpowder Empires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E9E0F97-6B9D-469D-9BE8-96B64F0A6E5C}"/>
              </a:ext>
            </a:extLst>
          </p:cNvPr>
          <p:cNvSpPr>
            <a:spLocks noGrp="1"/>
          </p:cNvSpPr>
          <p:nvPr>
            <p:ph type="title"/>
          </p:nvPr>
        </p:nvSpPr>
        <p:spPr/>
        <p:txBody>
          <a:bodyPr/>
          <a:lstStyle/>
          <a:p>
            <a:endParaRPr lang="en-US" altLang="en-US"/>
          </a:p>
        </p:txBody>
      </p:sp>
      <p:sp>
        <p:nvSpPr>
          <p:cNvPr id="22531" name="Content Placeholder 2">
            <a:extLst>
              <a:ext uri="{FF2B5EF4-FFF2-40B4-BE49-F238E27FC236}">
                <a16:creationId xmlns:a16="http://schemas.microsoft.com/office/drawing/2014/main" id="{612B2DBC-B270-4EAA-9A8D-477743CD5FC0}"/>
              </a:ext>
            </a:extLst>
          </p:cNvPr>
          <p:cNvSpPr>
            <a:spLocks noGrp="1"/>
          </p:cNvSpPr>
          <p:nvPr>
            <p:ph sz="quarter" idx="1"/>
          </p:nvPr>
        </p:nvSpPr>
        <p:spPr/>
        <p:txBody>
          <a:bodyPr/>
          <a:lstStyle/>
          <a:p>
            <a:r>
              <a:rPr lang="en-US" altLang="en-US"/>
              <a:t>Millet System</a:t>
            </a:r>
          </a:p>
          <a:p>
            <a:pPr lvl="1"/>
            <a:r>
              <a:rPr lang="en-US" altLang="en-US"/>
              <a:t>dealt with religious minorities as a community</a:t>
            </a:r>
          </a:p>
          <a:p>
            <a:pPr lvl="1"/>
            <a:r>
              <a:rPr lang="en-US" altLang="en-US"/>
              <a:t>rabbi or priest acted as representative for entire community</a:t>
            </a:r>
          </a:p>
          <a:p>
            <a:pPr lvl="1"/>
            <a:r>
              <a:rPr lang="en-US" altLang="en-US"/>
              <a:t>taxes paid as a community, not individually</a:t>
            </a:r>
          </a:p>
          <a:p>
            <a:pPr lvl="1"/>
            <a:r>
              <a:rPr lang="en-US" altLang="en-US"/>
              <a:t>allowed for autonomy</a:t>
            </a:r>
          </a:p>
        </p:txBody>
      </p:sp>
      <p:pic>
        <p:nvPicPr>
          <p:cNvPr id="22532" name="Picture 3">
            <a:extLst>
              <a:ext uri="{FF2B5EF4-FFF2-40B4-BE49-F238E27FC236}">
                <a16:creationId xmlns:a16="http://schemas.microsoft.com/office/drawing/2014/main" id="{0C6B7BD4-785C-4662-93F5-6254A5EE05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505200"/>
            <a:ext cx="3430588"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D39643E-5F60-4E1D-863C-33AD98967B89}"/>
              </a:ext>
            </a:extLst>
          </p:cNvPr>
          <p:cNvSpPr>
            <a:spLocks noGrp="1"/>
          </p:cNvSpPr>
          <p:nvPr>
            <p:ph type="title"/>
          </p:nvPr>
        </p:nvSpPr>
        <p:spPr/>
        <p:txBody>
          <a:bodyPr/>
          <a:lstStyle/>
          <a:p>
            <a:pPr eaLnBrk="1" hangingPunct="1"/>
            <a:r>
              <a:rPr lang="en-US" altLang="en-US"/>
              <a:t>Mehmet II</a:t>
            </a:r>
          </a:p>
        </p:txBody>
      </p:sp>
      <p:sp>
        <p:nvSpPr>
          <p:cNvPr id="23555" name="Content Placeholder 2">
            <a:extLst>
              <a:ext uri="{FF2B5EF4-FFF2-40B4-BE49-F238E27FC236}">
                <a16:creationId xmlns:a16="http://schemas.microsoft.com/office/drawing/2014/main" id="{2FE0AD37-DDA1-49CD-90F3-D96DC512D27A}"/>
              </a:ext>
            </a:extLst>
          </p:cNvPr>
          <p:cNvSpPr>
            <a:spLocks noGrp="1"/>
          </p:cNvSpPr>
          <p:nvPr>
            <p:ph sz="quarter" idx="1"/>
          </p:nvPr>
        </p:nvSpPr>
        <p:spPr/>
        <p:txBody>
          <a:bodyPr/>
          <a:lstStyle/>
          <a:p>
            <a:pPr eaLnBrk="1" hangingPunct="1"/>
            <a:r>
              <a:rPr lang="en-US" altLang="en-US"/>
              <a:t>captured Constantinople (1453)</a:t>
            </a:r>
          </a:p>
          <a:p>
            <a:pPr eaLnBrk="1" hangingPunct="1"/>
            <a:r>
              <a:rPr lang="en-US" altLang="en-US"/>
              <a:t>made himself absolute sovereign</a:t>
            </a:r>
          </a:p>
          <a:p>
            <a:pPr lvl="1" eaLnBrk="1" hangingPunct="1"/>
            <a:r>
              <a:rPr lang="en-US" altLang="en-US"/>
              <a:t>total power </a:t>
            </a:r>
          </a:p>
        </p:txBody>
      </p:sp>
      <p:pic>
        <p:nvPicPr>
          <p:cNvPr id="23556" name="Picture 5" descr="http://history-wiki.wikispaces.com/file/view/Mehmed_II.jpg/32808307/Mehmed_II.jpg">
            <a:extLst>
              <a:ext uri="{FF2B5EF4-FFF2-40B4-BE49-F238E27FC236}">
                <a16:creationId xmlns:a16="http://schemas.microsoft.com/office/drawing/2014/main" id="{B76E742F-9A37-41EC-BD55-28F171237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949575"/>
            <a:ext cx="24765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2405FE1-BEAB-4732-AFB9-41E7778A755F}"/>
              </a:ext>
            </a:extLst>
          </p:cNvPr>
          <p:cNvSpPr>
            <a:spLocks noGrp="1"/>
          </p:cNvSpPr>
          <p:nvPr>
            <p:ph type="title"/>
          </p:nvPr>
        </p:nvSpPr>
        <p:spPr/>
        <p:txBody>
          <a:bodyPr/>
          <a:lstStyle/>
          <a:p>
            <a:pPr eaLnBrk="1" hangingPunct="1"/>
            <a:endParaRPr lang="en-US" altLang="en-US"/>
          </a:p>
        </p:txBody>
      </p:sp>
      <p:sp>
        <p:nvSpPr>
          <p:cNvPr id="25603" name="Content Placeholder 2">
            <a:extLst>
              <a:ext uri="{FF2B5EF4-FFF2-40B4-BE49-F238E27FC236}">
                <a16:creationId xmlns:a16="http://schemas.microsoft.com/office/drawing/2014/main" id="{D6704FCE-94E8-418F-A586-493ED0ABD0FF}"/>
              </a:ext>
            </a:extLst>
          </p:cNvPr>
          <p:cNvSpPr>
            <a:spLocks noGrp="1"/>
          </p:cNvSpPr>
          <p:nvPr>
            <p:ph sz="quarter" idx="1"/>
          </p:nvPr>
        </p:nvSpPr>
        <p:spPr/>
        <p:txBody>
          <a:bodyPr/>
          <a:lstStyle/>
          <a:p>
            <a:pPr eaLnBrk="1" hangingPunct="1"/>
            <a:r>
              <a:rPr lang="en-US" altLang="en-US"/>
              <a:t>End of Byzantine Empire</a:t>
            </a:r>
          </a:p>
          <a:p>
            <a:pPr lvl="1" eaLnBrk="1" hangingPunct="1"/>
            <a:r>
              <a:rPr lang="en-US" altLang="en-US"/>
              <a:t>Muslims change European names</a:t>
            </a:r>
          </a:p>
          <a:p>
            <a:pPr lvl="2" eaLnBrk="1" hangingPunct="1"/>
            <a:r>
              <a:rPr lang="en-US" altLang="en-US"/>
              <a:t>Constantinople to Istanbul</a:t>
            </a:r>
          </a:p>
        </p:txBody>
      </p:sp>
      <p:pic>
        <p:nvPicPr>
          <p:cNvPr id="25604" name="Picture 5" descr="http://www.kusadasishops.com/assets/turkey_photos/turkey_istanbul_02.jpg">
            <a:extLst>
              <a:ext uri="{FF2B5EF4-FFF2-40B4-BE49-F238E27FC236}">
                <a16:creationId xmlns:a16="http://schemas.microsoft.com/office/drawing/2014/main" id="{27C8CE17-18FB-4B39-B06D-CC3C1376B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124200"/>
            <a:ext cx="33337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505CEC5-ECD0-46E3-BC70-3B9DFB93AE22}"/>
              </a:ext>
            </a:extLst>
          </p:cNvPr>
          <p:cNvSpPr>
            <a:spLocks noGrp="1"/>
          </p:cNvSpPr>
          <p:nvPr>
            <p:ph type="title"/>
          </p:nvPr>
        </p:nvSpPr>
        <p:spPr/>
        <p:txBody>
          <a:bodyPr/>
          <a:lstStyle/>
          <a:p>
            <a:pPr eaLnBrk="1" hangingPunct="1"/>
            <a:endParaRPr lang="en-US" altLang="en-US"/>
          </a:p>
        </p:txBody>
      </p:sp>
      <p:sp>
        <p:nvSpPr>
          <p:cNvPr id="27651" name="Content Placeholder 2">
            <a:extLst>
              <a:ext uri="{FF2B5EF4-FFF2-40B4-BE49-F238E27FC236}">
                <a16:creationId xmlns:a16="http://schemas.microsoft.com/office/drawing/2014/main" id="{4114FFD4-3B43-4A97-9206-B4AE1B83EA0B}"/>
              </a:ext>
            </a:extLst>
          </p:cNvPr>
          <p:cNvSpPr>
            <a:spLocks noGrp="1"/>
          </p:cNvSpPr>
          <p:nvPr>
            <p:ph sz="quarter" idx="1"/>
          </p:nvPr>
        </p:nvSpPr>
        <p:spPr/>
        <p:txBody>
          <a:bodyPr/>
          <a:lstStyle/>
          <a:p>
            <a:pPr eaLnBrk="1" hangingPunct="1"/>
            <a:r>
              <a:rPr lang="en-US" altLang="en-US"/>
              <a:t>Hagia Sophia</a:t>
            </a:r>
          </a:p>
          <a:p>
            <a:pPr lvl="1" eaLnBrk="1" hangingPunct="1"/>
            <a:r>
              <a:rPr lang="en-US" altLang="en-US"/>
              <a:t>former church converted to mosque by Ottomans</a:t>
            </a:r>
          </a:p>
        </p:txBody>
      </p:sp>
      <p:pic>
        <p:nvPicPr>
          <p:cNvPr id="27652" name="Picture 5" descr="http://www.information-turkey.net/wp-content/uploads/2009/10/hagia-sophia.jpg">
            <a:extLst>
              <a:ext uri="{FF2B5EF4-FFF2-40B4-BE49-F238E27FC236}">
                <a16:creationId xmlns:a16="http://schemas.microsoft.com/office/drawing/2014/main" id="{B9569735-736C-4EE8-B4AF-385E26BEF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00"/>
            <a:ext cx="39147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B74B30B-0C7F-4A47-9512-26634E731994}"/>
              </a:ext>
            </a:extLst>
          </p:cNvPr>
          <p:cNvSpPr>
            <a:spLocks noGrp="1"/>
          </p:cNvSpPr>
          <p:nvPr>
            <p:ph type="title"/>
          </p:nvPr>
        </p:nvSpPr>
        <p:spPr/>
        <p:txBody>
          <a:bodyPr/>
          <a:lstStyle/>
          <a:p>
            <a:pPr eaLnBrk="1" hangingPunct="1"/>
            <a:r>
              <a:rPr lang="en-US" altLang="en-US" sz="3600"/>
              <a:t>Suleiman the Magnificent (1520-1566)</a:t>
            </a:r>
          </a:p>
        </p:txBody>
      </p:sp>
      <p:sp>
        <p:nvSpPr>
          <p:cNvPr id="29699" name="Rectangle 3">
            <a:extLst>
              <a:ext uri="{FF2B5EF4-FFF2-40B4-BE49-F238E27FC236}">
                <a16:creationId xmlns:a16="http://schemas.microsoft.com/office/drawing/2014/main" id="{46EBD79F-AB93-4591-8992-0356B9F256C6}"/>
              </a:ext>
            </a:extLst>
          </p:cNvPr>
          <p:cNvSpPr>
            <a:spLocks noGrp="1"/>
          </p:cNvSpPr>
          <p:nvPr>
            <p:ph type="body" idx="1"/>
          </p:nvPr>
        </p:nvSpPr>
        <p:spPr/>
        <p:txBody>
          <a:bodyPr/>
          <a:lstStyle/>
          <a:p>
            <a:pPr eaLnBrk="1" hangingPunct="1"/>
            <a:r>
              <a:rPr lang="en-US" altLang="en-US"/>
              <a:t>peak of development (cultural, economic)</a:t>
            </a:r>
          </a:p>
          <a:p>
            <a:pPr eaLnBrk="1" hangingPunct="1"/>
            <a:r>
              <a:rPr lang="en-US" altLang="en-US"/>
              <a:t>known as </a:t>
            </a:r>
          </a:p>
          <a:p>
            <a:pPr lvl="1" eaLnBrk="1" hangingPunct="1"/>
            <a:r>
              <a:rPr lang="ja-JP" altLang="en-US"/>
              <a:t>“</a:t>
            </a:r>
            <a:r>
              <a:rPr lang="en-US" altLang="ja-JP"/>
              <a:t>the Magnificent</a:t>
            </a:r>
            <a:r>
              <a:rPr lang="ja-JP" altLang="en-US"/>
              <a:t>”</a:t>
            </a:r>
            <a:r>
              <a:rPr lang="en-US" altLang="ja-JP"/>
              <a:t> – b/c of splendors of his court</a:t>
            </a:r>
          </a:p>
          <a:p>
            <a:pPr lvl="1" eaLnBrk="1" hangingPunct="1"/>
            <a:r>
              <a:rPr lang="en-US" altLang="en-US"/>
              <a:t>kanuni – </a:t>
            </a:r>
            <a:r>
              <a:rPr lang="ja-JP" altLang="en-US"/>
              <a:t>“</a:t>
            </a:r>
            <a:r>
              <a:rPr lang="en-US" altLang="ja-JP"/>
              <a:t>law giver</a:t>
            </a:r>
            <a:r>
              <a:rPr lang="ja-JP" altLang="en-US"/>
              <a:t>”</a:t>
            </a:r>
            <a:endParaRPr lang="en-US" altLang="ja-JP"/>
          </a:p>
          <a:p>
            <a:pPr lvl="2" eaLnBrk="1" hangingPunct="1"/>
            <a:r>
              <a:rPr lang="en-US" altLang="en-US"/>
              <a:t>combined Ottoman and Islamic legal codes</a:t>
            </a:r>
          </a:p>
          <a:p>
            <a:pPr lvl="2" eaLnBrk="1" hangingPunct="1"/>
            <a:endParaRPr lang="en-US" altLang="en-US"/>
          </a:p>
        </p:txBody>
      </p:sp>
      <p:pic>
        <p:nvPicPr>
          <p:cNvPr id="29700" name="Picture 5" descr="http://www.paradoxplace.com/Insights/Topkapi/Ottoman_Images/Suleiman/Titians-Suleiman-BAR400.jpg">
            <a:extLst>
              <a:ext uri="{FF2B5EF4-FFF2-40B4-BE49-F238E27FC236}">
                <a16:creationId xmlns:a16="http://schemas.microsoft.com/office/drawing/2014/main" id="{29BB4831-DA9F-4437-ACC6-730637FCC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3810000"/>
            <a:ext cx="18113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9BCDD47-811C-4C37-ADB3-91357E3E8D0D}"/>
              </a:ext>
            </a:extLst>
          </p:cNvPr>
          <p:cNvSpPr>
            <a:spLocks noGrp="1"/>
          </p:cNvSpPr>
          <p:nvPr>
            <p:ph type="title"/>
          </p:nvPr>
        </p:nvSpPr>
        <p:spPr/>
        <p:txBody>
          <a:bodyPr/>
          <a:lstStyle/>
          <a:p>
            <a:endParaRPr lang="en-CA" altLang="en-US"/>
          </a:p>
        </p:txBody>
      </p:sp>
      <p:sp>
        <p:nvSpPr>
          <p:cNvPr id="31747" name="Content Placeholder 2">
            <a:extLst>
              <a:ext uri="{FF2B5EF4-FFF2-40B4-BE49-F238E27FC236}">
                <a16:creationId xmlns:a16="http://schemas.microsoft.com/office/drawing/2014/main" id="{6BB5042F-4397-4F47-B048-EA2A45109B17}"/>
              </a:ext>
            </a:extLst>
          </p:cNvPr>
          <p:cNvSpPr>
            <a:spLocks noGrp="1"/>
          </p:cNvSpPr>
          <p:nvPr>
            <p:ph sz="quarter" idx="1"/>
          </p:nvPr>
        </p:nvSpPr>
        <p:spPr/>
        <p:txBody>
          <a:bodyPr/>
          <a:lstStyle/>
          <a:p>
            <a:endParaRPr lang="en-CA" altLang="en-US"/>
          </a:p>
        </p:txBody>
      </p:sp>
      <p:pic>
        <p:nvPicPr>
          <p:cNvPr id="31748" name="Picture 6" descr="http://www.beautifulmosque.com/wp-content/uploads/2013/12/suleymaniye-mosque-in-istanbul-turkey-08.jpg">
            <a:extLst>
              <a:ext uri="{FF2B5EF4-FFF2-40B4-BE49-F238E27FC236}">
                <a16:creationId xmlns:a16="http://schemas.microsoft.com/office/drawing/2014/main" id="{DB26436C-9837-4BD6-9132-82A874B75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581400"/>
            <a:ext cx="38449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http://www.beautifulmosque.com/wp-content/uploads/2013/12/suleymaniye-mosque-in-istanbul-turkey-10.jpg">
            <a:extLst>
              <a:ext uri="{FF2B5EF4-FFF2-40B4-BE49-F238E27FC236}">
                <a16:creationId xmlns:a16="http://schemas.microsoft.com/office/drawing/2014/main" id="{404F0EBA-5998-4F95-85D4-2D66B3ED7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0"/>
            <a:ext cx="41846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B668AA2-E23F-4A2E-BDD4-5AE93200298E}"/>
              </a:ext>
            </a:extLst>
          </p:cNvPr>
          <p:cNvSpPr>
            <a:spLocks noGrp="1"/>
          </p:cNvSpPr>
          <p:nvPr>
            <p:ph type="title"/>
          </p:nvPr>
        </p:nvSpPr>
        <p:spPr/>
        <p:txBody>
          <a:bodyPr/>
          <a:lstStyle/>
          <a:p>
            <a:pPr eaLnBrk="1" hangingPunct="1"/>
            <a:r>
              <a:rPr lang="en-US" altLang="en-US"/>
              <a:t>Janissaries</a:t>
            </a:r>
          </a:p>
        </p:txBody>
      </p:sp>
      <p:sp>
        <p:nvSpPr>
          <p:cNvPr id="32771" name="Content Placeholder 2">
            <a:extLst>
              <a:ext uri="{FF2B5EF4-FFF2-40B4-BE49-F238E27FC236}">
                <a16:creationId xmlns:a16="http://schemas.microsoft.com/office/drawing/2014/main" id="{321A1446-27F0-4161-90DA-2517F2980722}"/>
              </a:ext>
            </a:extLst>
          </p:cNvPr>
          <p:cNvSpPr>
            <a:spLocks noGrp="1"/>
          </p:cNvSpPr>
          <p:nvPr>
            <p:ph sz="quarter" idx="1"/>
          </p:nvPr>
        </p:nvSpPr>
        <p:spPr/>
        <p:txBody>
          <a:bodyPr/>
          <a:lstStyle/>
          <a:p>
            <a:pPr eaLnBrk="1" hangingPunct="1"/>
            <a:r>
              <a:rPr lang="en-US" altLang="en-US"/>
              <a:t>infantry units </a:t>
            </a:r>
          </a:p>
          <a:p>
            <a:pPr eaLnBrk="1" hangingPunct="1"/>
            <a:r>
              <a:rPr lang="en-US" altLang="en-US"/>
              <a:t>formed sultan</a:t>
            </a:r>
            <a:r>
              <a:rPr lang="ja-JP" altLang="en-US"/>
              <a:t>’</a:t>
            </a:r>
            <a:r>
              <a:rPr lang="en-US" altLang="ja-JP"/>
              <a:t>s household troops</a:t>
            </a:r>
            <a:endParaRPr lang="en-US" altLang="en-US"/>
          </a:p>
        </p:txBody>
      </p:sp>
      <p:pic>
        <p:nvPicPr>
          <p:cNvPr id="32772" name="Picture 5" descr="http://www.kismeta.com/diGrasse/Costume/Otto/scan0001.jpg">
            <a:extLst>
              <a:ext uri="{FF2B5EF4-FFF2-40B4-BE49-F238E27FC236}">
                <a16:creationId xmlns:a16="http://schemas.microsoft.com/office/drawing/2014/main" id="{B50FD84F-70ED-4A27-A86F-15482979E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600" y="2743200"/>
            <a:ext cx="30130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C507E1C-D271-4C37-9A62-749A843A40B8}"/>
              </a:ext>
            </a:extLst>
          </p:cNvPr>
          <p:cNvSpPr>
            <a:spLocks noGrp="1"/>
          </p:cNvSpPr>
          <p:nvPr>
            <p:ph type="title"/>
          </p:nvPr>
        </p:nvSpPr>
        <p:spPr/>
        <p:txBody>
          <a:bodyPr/>
          <a:lstStyle/>
          <a:p>
            <a:endParaRPr lang="en-US" altLang="en-US"/>
          </a:p>
        </p:txBody>
      </p:sp>
      <p:sp>
        <p:nvSpPr>
          <p:cNvPr id="34819" name="Content Placeholder 2">
            <a:extLst>
              <a:ext uri="{FF2B5EF4-FFF2-40B4-BE49-F238E27FC236}">
                <a16:creationId xmlns:a16="http://schemas.microsoft.com/office/drawing/2014/main" id="{26DC060C-FAA5-4CAC-B4F3-BDD0508A3F6F}"/>
              </a:ext>
            </a:extLst>
          </p:cNvPr>
          <p:cNvSpPr>
            <a:spLocks noGrp="1"/>
          </p:cNvSpPr>
          <p:nvPr>
            <p:ph sz="quarter" idx="1"/>
          </p:nvPr>
        </p:nvSpPr>
        <p:spPr/>
        <p:txBody>
          <a:bodyPr/>
          <a:lstStyle/>
          <a:p>
            <a:r>
              <a:rPr lang="en-US" altLang="en-US"/>
              <a:t>Background</a:t>
            </a:r>
          </a:p>
          <a:p>
            <a:pPr lvl="1"/>
            <a:r>
              <a:rPr lang="en-US" altLang="en-US"/>
              <a:t>Sultan’s consideration of human captives as spoils of war </a:t>
            </a:r>
          </a:p>
          <a:p>
            <a:pPr lvl="1"/>
            <a:r>
              <a:rPr lang="en-US" altLang="en-US"/>
              <a:t>captives became elite slave-soldiers</a:t>
            </a:r>
          </a:p>
        </p:txBody>
      </p:sp>
      <p:pic>
        <p:nvPicPr>
          <p:cNvPr id="34820" name="Picture 3">
            <a:extLst>
              <a:ext uri="{FF2B5EF4-FFF2-40B4-BE49-F238E27FC236}">
                <a16:creationId xmlns:a16="http://schemas.microsoft.com/office/drawing/2014/main" id="{BFF3DB6D-55B2-4DF8-B9A5-278930B767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429000"/>
            <a:ext cx="44958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4AAF325-001E-47AD-8DE6-1F4431F6E6BC}"/>
              </a:ext>
            </a:extLst>
          </p:cNvPr>
          <p:cNvSpPr>
            <a:spLocks noGrp="1"/>
          </p:cNvSpPr>
          <p:nvPr>
            <p:ph type="title"/>
          </p:nvPr>
        </p:nvSpPr>
        <p:spPr/>
        <p:txBody>
          <a:bodyPr/>
          <a:lstStyle/>
          <a:p>
            <a:endParaRPr lang="en-US" altLang="en-US"/>
          </a:p>
        </p:txBody>
      </p:sp>
      <p:sp>
        <p:nvSpPr>
          <p:cNvPr id="35843" name="Content Placeholder 2">
            <a:extLst>
              <a:ext uri="{FF2B5EF4-FFF2-40B4-BE49-F238E27FC236}">
                <a16:creationId xmlns:a16="http://schemas.microsoft.com/office/drawing/2014/main" id="{3354C637-BC48-4FFA-ACE5-B43614102E4A}"/>
              </a:ext>
            </a:extLst>
          </p:cNvPr>
          <p:cNvSpPr>
            <a:spLocks noGrp="1"/>
          </p:cNvSpPr>
          <p:nvPr>
            <p:ph sz="quarter" idx="1"/>
          </p:nvPr>
        </p:nvSpPr>
        <p:spPr/>
        <p:txBody>
          <a:bodyPr/>
          <a:lstStyle/>
          <a:p>
            <a:r>
              <a:rPr lang="en-US" altLang="en-US"/>
              <a:t>As time goes on, less land to conquer = less captives </a:t>
            </a:r>
          </a:p>
          <a:p>
            <a:r>
              <a:rPr lang="en-US" altLang="en-US"/>
              <a:t>plan changes to breed and train children to become these slave soldiers</a:t>
            </a:r>
          </a:p>
          <a:p>
            <a:r>
              <a:rPr lang="en-US" altLang="en-US"/>
              <a:t>devsirme system</a:t>
            </a:r>
          </a:p>
          <a:p>
            <a:pPr lvl="1"/>
            <a:r>
              <a:rPr lang="en-US" altLang="en-US"/>
              <a:t>system of kidnapping children for military service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F93FD15-E632-4342-B954-4FF390A58871}"/>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FD53EDBD-EB25-4EB4-BFBD-6FCE6E6FC4C6}"/>
              </a:ext>
            </a:extLst>
          </p:cNvPr>
          <p:cNvSpPr>
            <a:spLocks noGrp="1"/>
          </p:cNvSpPr>
          <p:nvPr>
            <p:ph sz="quarter" idx="1"/>
          </p:nvPr>
        </p:nvSpPr>
        <p:spPr/>
        <p:txBody>
          <a:bodyPr/>
          <a:lstStyle/>
          <a:p>
            <a:pPr>
              <a:buFont typeface="Wingdings 2" charset="0"/>
              <a:buChar char=""/>
              <a:defRPr/>
            </a:pPr>
            <a:r>
              <a:rPr lang="en-US" dirty="0">
                <a:ea typeface="ＭＳ Ｐゴシック" charset="-128"/>
              </a:rPr>
              <a:t>Criteria for selection</a:t>
            </a:r>
          </a:p>
          <a:p>
            <a:pPr lvl="1">
              <a:buFont typeface="Wingdings 2" charset="0"/>
              <a:buChar char=""/>
              <a:defRPr/>
            </a:pPr>
            <a:r>
              <a:rPr lang="en-US" dirty="0">
                <a:ea typeface="ＭＳ Ｐゴシック" charset="-128"/>
              </a:rPr>
              <a:t>strong but untrained</a:t>
            </a:r>
          </a:p>
          <a:p>
            <a:pPr lvl="1">
              <a:buFont typeface="Wingdings 2" charset="0"/>
              <a:buChar char=""/>
              <a:defRPr/>
            </a:pPr>
            <a:r>
              <a:rPr lang="en-US" dirty="0">
                <a:ea typeface="ＭＳ Ｐゴシック" charset="-128"/>
              </a:rPr>
              <a:t>good attitude, not spoiled</a:t>
            </a:r>
          </a:p>
          <a:p>
            <a:pPr lvl="1">
              <a:buFont typeface="Wingdings 2" charset="0"/>
              <a:buChar char=""/>
              <a:defRPr/>
            </a:pPr>
            <a:r>
              <a:rPr lang="en-US" dirty="0">
                <a:ea typeface="ＭＳ Ｐゴシック" charset="-128"/>
              </a:rPr>
              <a:t>no orphans or only sons</a:t>
            </a:r>
          </a:p>
          <a:p>
            <a:pPr lvl="1">
              <a:buFont typeface="Wingdings 2" charset="0"/>
              <a:buChar char=""/>
              <a:defRPr/>
            </a:pPr>
            <a:r>
              <a:rPr lang="en-US" dirty="0">
                <a:ea typeface="ＭＳ Ｐゴシック" charset="-128"/>
              </a:rPr>
              <a:t>handsome</a:t>
            </a:r>
          </a:p>
          <a:p>
            <a:pPr marL="0" indent="0">
              <a:buFont typeface="Wingdings 2" panose="05020102010507070707" pitchFamily="18" charset="2"/>
              <a:buNone/>
              <a:defRPr/>
            </a:pPr>
            <a:endParaRPr lang="en-US" dirty="0">
              <a:ea typeface="ＭＳ Ｐゴシック" charset="-128"/>
            </a:endParaRPr>
          </a:p>
          <a:p>
            <a:pPr lvl="1">
              <a:buFont typeface="Wingdings 2" charset="0"/>
              <a:buChar char=""/>
              <a:defRPr/>
            </a:pPr>
            <a:endParaRPr lang="en-US" dirty="0">
              <a:ea typeface="ＭＳ Ｐゴシック" charset="-128"/>
            </a:endParaRPr>
          </a:p>
          <a:p>
            <a:pPr lvl="1">
              <a:buFont typeface="Wingdings 2" charset="0"/>
              <a:buChar char=""/>
              <a:defRPr/>
            </a:pPr>
            <a:endParaRPr lang="en-US" dirty="0">
              <a:ea typeface="ＭＳ Ｐゴシック" charset="-128"/>
            </a:endParaRPr>
          </a:p>
        </p:txBody>
      </p:sp>
      <p:pic>
        <p:nvPicPr>
          <p:cNvPr id="36868" name="Picture 5" descr="ImageShack, share photos of janissaries, janissary archers, janissary, janissary uniform, share pictures of janissaries, janissary archers, janissary, janissary uniform, share video of janissaries, janissary archers, janissary, janissary uniform, free image hosting, free video hosting, image hosting, video hosting.">
            <a:extLst>
              <a:ext uri="{FF2B5EF4-FFF2-40B4-BE49-F238E27FC236}">
                <a16:creationId xmlns:a16="http://schemas.microsoft.com/office/drawing/2014/main" id="{1E5EED20-43D6-4BE5-AB7C-CB3AFE03A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150" y="3733800"/>
            <a:ext cx="37401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E252650-58E0-4602-B842-757BBBBBF9EE}"/>
              </a:ext>
            </a:extLst>
          </p:cNvPr>
          <p:cNvSpPr>
            <a:spLocks noGrp="1"/>
          </p:cNvSpPr>
          <p:nvPr>
            <p:ph type="title"/>
          </p:nvPr>
        </p:nvSpPr>
        <p:spPr/>
        <p:txBody>
          <a:bodyPr/>
          <a:lstStyle/>
          <a:p>
            <a:endParaRPr lang="en-US" altLang="en-US"/>
          </a:p>
        </p:txBody>
      </p:sp>
      <p:sp>
        <p:nvSpPr>
          <p:cNvPr id="9219" name="Content Placeholder 2">
            <a:extLst>
              <a:ext uri="{FF2B5EF4-FFF2-40B4-BE49-F238E27FC236}">
                <a16:creationId xmlns:a16="http://schemas.microsoft.com/office/drawing/2014/main" id="{3266E6D9-62B6-461B-94D5-824D6561B158}"/>
              </a:ext>
            </a:extLst>
          </p:cNvPr>
          <p:cNvSpPr>
            <a:spLocks noGrp="1"/>
          </p:cNvSpPr>
          <p:nvPr>
            <p:ph sz="quarter" idx="1"/>
          </p:nvPr>
        </p:nvSpPr>
        <p:spPr/>
        <p:txBody>
          <a:bodyPr/>
          <a:lstStyle/>
          <a:p>
            <a:endParaRPr lang="en-US" altLang="en-US"/>
          </a:p>
        </p:txBody>
      </p:sp>
      <p:pic>
        <p:nvPicPr>
          <p:cNvPr id="9220" name="Picture 2" descr="https://jspivey.wikispaces.com/file/view/41_Safavid_Empire_2.jpg/85387687/41_Safavid_Empire_2.jpg">
            <a:extLst>
              <a:ext uri="{FF2B5EF4-FFF2-40B4-BE49-F238E27FC236}">
                <a16:creationId xmlns:a16="http://schemas.microsoft.com/office/drawing/2014/main" id="{C628097F-B46F-45CC-91D4-796ACE2C9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24000"/>
            <a:ext cx="6310313"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5002657-A779-4E6E-9100-3592B5AF1768}"/>
              </a:ext>
            </a:extLst>
          </p:cNvPr>
          <p:cNvSpPr>
            <a:spLocks noGrp="1"/>
          </p:cNvSpPr>
          <p:nvPr>
            <p:ph type="title"/>
          </p:nvPr>
        </p:nvSpPr>
        <p:spPr/>
        <p:txBody>
          <a:bodyPr/>
          <a:lstStyle/>
          <a:p>
            <a:endParaRPr lang="en-US" altLang="en-US"/>
          </a:p>
        </p:txBody>
      </p:sp>
      <p:sp>
        <p:nvSpPr>
          <p:cNvPr id="37891" name="Content Placeholder 2">
            <a:extLst>
              <a:ext uri="{FF2B5EF4-FFF2-40B4-BE49-F238E27FC236}">
                <a16:creationId xmlns:a16="http://schemas.microsoft.com/office/drawing/2014/main" id="{7D50D6BB-B9A5-4AE7-BBD4-CAB189752F2A}"/>
              </a:ext>
            </a:extLst>
          </p:cNvPr>
          <p:cNvSpPr>
            <a:spLocks noGrp="1"/>
          </p:cNvSpPr>
          <p:nvPr>
            <p:ph sz="quarter" idx="1"/>
          </p:nvPr>
        </p:nvSpPr>
        <p:spPr/>
        <p:txBody>
          <a:bodyPr/>
          <a:lstStyle/>
          <a:p>
            <a:r>
              <a:rPr lang="en-US" altLang="en-US"/>
              <a:t>Training</a:t>
            </a:r>
          </a:p>
          <a:p>
            <a:pPr lvl="1"/>
            <a:r>
              <a:rPr lang="en-US" altLang="en-US"/>
              <a:t>3-7 years</a:t>
            </a:r>
          </a:p>
          <a:p>
            <a:pPr lvl="1"/>
            <a:r>
              <a:rPr lang="en-US" altLang="en-US"/>
              <a:t>conversion to Islam</a:t>
            </a:r>
          </a:p>
          <a:p>
            <a:pPr lvl="1"/>
            <a:r>
              <a:rPr lang="en-US" altLang="en-US"/>
              <a:t>those that excelled</a:t>
            </a:r>
          </a:p>
          <a:p>
            <a:pPr lvl="2"/>
            <a:r>
              <a:rPr lang="en-US" altLang="en-US"/>
              <a:t>serve as Sultan’s private army</a:t>
            </a:r>
          </a:p>
          <a:p>
            <a:pPr lvl="1"/>
            <a:r>
              <a:rPr lang="en-US" altLang="en-US"/>
              <a:t>those that didn’t</a:t>
            </a:r>
          </a:p>
          <a:p>
            <a:pPr lvl="2"/>
            <a:r>
              <a:rPr lang="en-US" altLang="en-US"/>
              <a:t>sere gov’t officials, work in fields</a:t>
            </a:r>
          </a:p>
        </p:txBody>
      </p:sp>
      <p:pic>
        <p:nvPicPr>
          <p:cNvPr id="37892" name="Picture 3">
            <a:extLst>
              <a:ext uri="{FF2B5EF4-FFF2-40B4-BE49-F238E27FC236}">
                <a16:creationId xmlns:a16="http://schemas.microsoft.com/office/drawing/2014/main" id="{EC14E74D-3904-47C2-A221-A82DBAFBFA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7363" y="3962400"/>
            <a:ext cx="3652837"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C317530-08E8-4920-ADBB-9F83B62493E3}"/>
              </a:ext>
            </a:extLst>
          </p:cNvPr>
          <p:cNvSpPr>
            <a:spLocks noGrp="1"/>
          </p:cNvSpPr>
          <p:nvPr>
            <p:ph type="title"/>
          </p:nvPr>
        </p:nvSpPr>
        <p:spPr/>
        <p:txBody>
          <a:bodyPr/>
          <a:lstStyle/>
          <a:p>
            <a:endParaRPr lang="en-US" altLang="en-US"/>
          </a:p>
        </p:txBody>
      </p:sp>
      <p:sp>
        <p:nvSpPr>
          <p:cNvPr id="38915" name="Content Placeholder 2">
            <a:extLst>
              <a:ext uri="{FF2B5EF4-FFF2-40B4-BE49-F238E27FC236}">
                <a16:creationId xmlns:a16="http://schemas.microsoft.com/office/drawing/2014/main" id="{1D3B2E49-F9D5-41F5-A6D1-071470C2EF5C}"/>
              </a:ext>
            </a:extLst>
          </p:cNvPr>
          <p:cNvSpPr>
            <a:spLocks noGrp="1"/>
          </p:cNvSpPr>
          <p:nvPr>
            <p:ph sz="quarter" idx="1"/>
          </p:nvPr>
        </p:nvSpPr>
        <p:spPr/>
        <p:txBody>
          <a:bodyPr/>
          <a:lstStyle/>
          <a:p>
            <a:r>
              <a:rPr lang="en-US" altLang="en-US"/>
              <a:t>Expectations</a:t>
            </a:r>
          </a:p>
          <a:p>
            <a:pPr lvl="1"/>
            <a:r>
              <a:rPr lang="en-US" altLang="en-US"/>
              <a:t>loyalty to Sultan and Islam</a:t>
            </a:r>
          </a:p>
          <a:p>
            <a:pPr lvl="1"/>
            <a:r>
              <a:rPr lang="en-US" altLang="en-US"/>
              <a:t>obedience</a:t>
            </a:r>
          </a:p>
          <a:p>
            <a:pPr lvl="1"/>
            <a:r>
              <a:rPr lang="en-US" altLang="en-US"/>
              <a:t>celibacy</a:t>
            </a:r>
          </a:p>
        </p:txBody>
      </p:sp>
      <p:pic>
        <p:nvPicPr>
          <p:cNvPr id="38916" name="Picture 3">
            <a:extLst>
              <a:ext uri="{FF2B5EF4-FFF2-40B4-BE49-F238E27FC236}">
                <a16:creationId xmlns:a16="http://schemas.microsoft.com/office/drawing/2014/main" id="{675BCC8D-65BE-4FD8-88EB-25A47BD10C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81400"/>
            <a:ext cx="53467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B552EB3-E6DF-48BA-A08B-508E58AA3070}"/>
              </a:ext>
            </a:extLst>
          </p:cNvPr>
          <p:cNvSpPr>
            <a:spLocks noGrp="1"/>
          </p:cNvSpPr>
          <p:nvPr>
            <p:ph type="title"/>
          </p:nvPr>
        </p:nvSpPr>
        <p:spPr/>
        <p:txBody>
          <a:bodyPr/>
          <a:lstStyle/>
          <a:p>
            <a:endParaRPr lang="en-US" altLang="en-US"/>
          </a:p>
        </p:txBody>
      </p:sp>
      <p:sp>
        <p:nvSpPr>
          <p:cNvPr id="39939" name="Content Placeholder 2">
            <a:extLst>
              <a:ext uri="{FF2B5EF4-FFF2-40B4-BE49-F238E27FC236}">
                <a16:creationId xmlns:a16="http://schemas.microsoft.com/office/drawing/2014/main" id="{18947A55-B295-4FB2-9D6E-499012F78864}"/>
              </a:ext>
            </a:extLst>
          </p:cNvPr>
          <p:cNvSpPr>
            <a:spLocks noGrp="1"/>
          </p:cNvSpPr>
          <p:nvPr>
            <p:ph sz="quarter" idx="1"/>
          </p:nvPr>
        </p:nvSpPr>
        <p:spPr/>
        <p:txBody>
          <a:bodyPr/>
          <a:lstStyle/>
          <a:p>
            <a:r>
              <a:rPr lang="en-US" altLang="en-US"/>
              <a:t>Prospects</a:t>
            </a:r>
          </a:p>
          <a:p>
            <a:pPr lvl="1"/>
            <a:r>
              <a:rPr lang="en-US" altLang="en-US"/>
              <a:t>upward mobility</a:t>
            </a:r>
          </a:p>
          <a:p>
            <a:pPr lvl="1"/>
            <a:r>
              <a:rPr lang="en-US" altLang="en-US"/>
              <a:t>elite education</a:t>
            </a:r>
          </a:p>
          <a:p>
            <a:pPr lvl="1"/>
            <a:r>
              <a:rPr lang="en-US" altLang="en-US"/>
              <a:t>high administrative position</a:t>
            </a:r>
          </a:p>
          <a:p>
            <a:pPr lvl="1"/>
            <a:r>
              <a:rPr lang="en-US" altLang="en-US"/>
              <a:t>better than what they would have at home</a:t>
            </a:r>
          </a:p>
          <a:p>
            <a:pPr lvl="2"/>
            <a:r>
              <a:rPr lang="en-US" altLang="en-US"/>
              <a:t>some Christians attempted to bribe officials to take their sons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C966B24-A468-4F28-856E-952ADBD5AB28}"/>
              </a:ext>
            </a:extLst>
          </p:cNvPr>
          <p:cNvSpPr>
            <a:spLocks noGrp="1"/>
          </p:cNvSpPr>
          <p:nvPr>
            <p:ph type="title"/>
          </p:nvPr>
        </p:nvSpPr>
        <p:spPr/>
        <p:txBody>
          <a:bodyPr/>
          <a:lstStyle/>
          <a:p>
            <a:endParaRPr lang="en-US" altLang="en-US"/>
          </a:p>
        </p:txBody>
      </p:sp>
      <p:sp>
        <p:nvSpPr>
          <p:cNvPr id="40963" name="Content Placeholder 2">
            <a:extLst>
              <a:ext uri="{FF2B5EF4-FFF2-40B4-BE49-F238E27FC236}">
                <a16:creationId xmlns:a16="http://schemas.microsoft.com/office/drawing/2014/main" id="{969A3841-3455-477A-A932-E614B1B08A25}"/>
              </a:ext>
            </a:extLst>
          </p:cNvPr>
          <p:cNvSpPr>
            <a:spLocks noGrp="1"/>
          </p:cNvSpPr>
          <p:nvPr>
            <p:ph sz="quarter" idx="1"/>
          </p:nvPr>
        </p:nvSpPr>
        <p:spPr/>
        <p:txBody>
          <a:bodyPr/>
          <a:lstStyle/>
          <a:p>
            <a:endParaRPr lang="en-US" altLang="en-US"/>
          </a:p>
        </p:txBody>
      </p:sp>
      <p:pic>
        <p:nvPicPr>
          <p:cNvPr id="40964" name="Picture 3">
            <a:extLst>
              <a:ext uri="{FF2B5EF4-FFF2-40B4-BE49-F238E27FC236}">
                <a16:creationId xmlns:a16="http://schemas.microsoft.com/office/drawing/2014/main" id="{A6F8B6B4-CC72-4503-9476-D410C873D7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838200"/>
            <a:ext cx="8158162"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CDBE91CD-7893-4D38-99A2-36ADA834C75B}"/>
              </a:ext>
            </a:extLst>
          </p:cNvPr>
          <p:cNvSpPr>
            <a:spLocks noGrp="1"/>
          </p:cNvSpPr>
          <p:nvPr>
            <p:ph type="title"/>
          </p:nvPr>
        </p:nvSpPr>
        <p:spPr>
          <a:xfrm>
            <a:off x="963613" y="952500"/>
            <a:ext cx="10363200" cy="1362075"/>
          </a:xfrm>
        </p:spPr>
        <p:txBody>
          <a:bodyPr/>
          <a:lstStyle/>
          <a:p>
            <a:pPr eaLnBrk="1" hangingPunct="1"/>
            <a:r>
              <a:rPr lang="en-US" altLang="en-US"/>
              <a:t>The Safavid Empire </a:t>
            </a:r>
          </a:p>
        </p:txBody>
      </p:sp>
      <p:sp>
        <p:nvSpPr>
          <p:cNvPr id="41987" name="Text Placeholder 4">
            <a:extLst>
              <a:ext uri="{FF2B5EF4-FFF2-40B4-BE49-F238E27FC236}">
                <a16:creationId xmlns:a16="http://schemas.microsoft.com/office/drawing/2014/main" id="{4AAF023A-B0F7-4D97-A5DF-E0B60ED63F68}"/>
              </a:ext>
            </a:extLst>
          </p:cNvPr>
          <p:cNvSpPr>
            <a:spLocks noGrp="1"/>
          </p:cNvSpPr>
          <p:nvPr>
            <p:ph type="body" idx="1"/>
          </p:nvPr>
        </p:nvSpPr>
        <p:spPr>
          <a:xfrm>
            <a:off x="963613" y="2547938"/>
            <a:ext cx="10363200" cy="1338262"/>
          </a:xfrm>
        </p:spPr>
        <p:txBody>
          <a:bodyPr/>
          <a:lstStyle/>
          <a:p>
            <a:pPr eaLnBrk="1" hangingPunct="1"/>
            <a:endParaRPr lang="en-US" altLang="en-US">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8EBB2C9-D255-421F-A470-D429D59E0E28}"/>
              </a:ext>
            </a:extLst>
          </p:cNvPr>
          <p:cNvSpPr>
            <a:spLocks noGrp="1"/>
          </p:cNvSpPr>
          <p:nvPr>
            <p:ph type="title"/>
          </p:nvPr>
        </p:nvSpPr>
        <p:spPr/>
        <p:txBody>
          <a:bodyPr/>
          <a:lstStyle/>
          <a:p>
            <a:pPr eaLnBrk="1" hangingPunct="1"/>
            <a:r>
              <a:rPr lang="en-US" altLang="en-US"/>
              <a:t>Characteristics</a:t>
            </a:r>
          </a:p>
        </p:txBody>
      </p:sp>
      <p:sp>
        <p:nvSpPr>
          <p:cNvPr id="44035" name="Content Placeholder 2">
            <a:extLst>
              <a:ext uri="{FF2B5EF4-FFF2-40B4-BE49-F238E27FC236}">
                <a16:creationId xmlns:a16="http://schemas.microsoft.com/office/drawing/2014/main" id="{83EBD0DB-BAC6-4A6F-9F36-C7FCA1636B6F}"/>
              </a:ext>
            </a:extLst>
          </p:cNvPr>
          <p:cNvSpPr>
            <a:spLocks noGrp="1"/>
          </p:cNvSpPr>
          <p:nvPr>
            <p:ph sz="quarter" idx="1"/>
          </p:nvPr>
        </p:nvSpPr>
        <p:spPr/>
        <p:txBody>
          <a:bodyPr/>
          <a:lstStyle/>
          <a:p>
            <a:pPr eaLnBrk="1" hangingPunct="1"/>
            <a:r>
              <a:rPr lang="en-US" altLang="en-US"/>
              <a:t>present day Iran</a:t>
            </a:r>
          </a:p>
          <a:p>
            <a:pPr eaLnBrk="1" hangingPunct="1"/>
            <a:r>
              <a:rPr lang="en-US" altLang="en-US"/>
              <a:t>Shi</a:t>
            </a:r>
            <a:r>
              <a:rPr lang="ja-JP" altLang="en-US"/>
              <a:t>’</a:t>
            </a:r>
            <a:r>
              <a:rPr lang="en-US" altLang="ja-JP"/>
              <a:t>a Islam</a:t>
            </a:r>
          </a:p>
          <a:p>
            <a:pPr eaLnBrk="1" hangingPunct="1"/>
            <a:r>
              <a:rPr lang="en-US" altLang="en-US"/>
              <a:t>land based empire</a:t>
            </a:r>
          </a:p>
          <a:p>
            <a:pPr eaLnBrk="1" hangingPunct="1"/>
            <a:r>
              <a:rPr lang="en-US" altLang="en-US"/>
              <a:t>no navy, Europe controlled coast</a:t>
            </a:r>
          </a:p>
          <a:p>
            <a:pPr eaLnBrk="1" hangingPunct="1"/>
            <a:endParaRPr lang="en-US" altLang="en-US"/>
          </a:p>
        </p:txBody>
      </p:sp>
      <p:pic>
        <p:nvPicPr>
          <p:cNvPr id="44036" name="Picture 2" descr="http://dcr.csusb.edu/dny/map8.jpg">
            <a:extLst>
              <a:ext uri="{FF2B5EF4-FFF2-40B4-BE49-F238E27FC236}">
                <a16:creationId xmlns:a16="http://schemas.microsoft.com/office/drawing/2014/main" id="{C21080B3-B607-4709-B4D0-9873FF1D7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57575"/>
            <a:ext cx="3409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809A64F-B169-4E32-A63F-BAC641A59285}"/>
              </a:ext>
            </a:extLst>
          </p:cNvPr>
          <p:cNvSpPr>
            <a:spLocks noGrp="1"/>
          </p:cNvSpPr>
          <p:nvPr>
            <p:ph type="title"/>
          </p:nvPr>
        </p:nvSpPr>
        <p:spPr/>
        <p:txBody>
          <a:bodyPr/>
          <a:lstStyle/>
          <a:p>
            <a:r>
              <a:rPr lang="en-US" altLang="en-US"/>
              <a:t>Attempt at Expansion</a:t>
            </a:r>
          </a:p>
        </p:txBody>
      </p:sp>
      <p:sp>
        <p:nvSpPr>
          <p:cNvPr id="46083" name="Content Placeholder 2">
            <a:extLst>
              <a:ext uri="{FF2B5EF4-FFF2-40B4-BE49-F238E27FC236}">
                <a16:creationId xmlns:a16="http://schemas.microsoft.com/office/drawing/2014/main" id="{27496904-B4B0-48AA-9705-72E6C5AC6D6D}"/>
              </a:ext>
            </a:extLst>
          </p:cNvPr>
          <p:cNvSpPr>
            <a:spLocks noGrp="1"/>
          </p:cNvSpPr>
          <p:nvPr>
            <p:ph sz="quarter" idx="1"/>
          </p:nvPr>
        </p:nvSpPr>
        <p:spPr/>
        <p:txBody>
          <a:bodyPr/>
          <a:lstStyle/>
          <a:p>
            <a:r>
              <a:rPr lang="en-US" altLang="en-US"/>
              <a:t>Battle of Chaldiran (1514)</a:t>
            </a:r>
          </a:p>
          <a:p>
            <a:pPr lvl="1"/>
            <a:r>
              <a:rPr lang="en-US" altLang="en-US"/>
              <a:t>battle of ideals</a:t>
            </a:r>
          </a:p>
          <a:p>
            <a:pPr lvl="1"/>
            <a:r>
              <a:rPr lang="en-US" altLang="en-US"/>
              <a:t>Safavids routed, but Ottomans can</a:t>
            </a:r>
            <a:r>
              <a:rPr lang="ja-JP" altLang="en-US"/>
              <a:t>’</a:t>
            </a:r>
            <a:r>
              <a:rPr lang="en-US" altLang="ja-JP"/>
              <a:t>t finish the job</a:t>
            </a:r>
            <a:endParaRPr lang="en-US" altLang="en-US"/>
          </a:p>
        </p:txBody>
      </p:sp>
      <p:pic>
        <p:nvPicPr>
          <p:cNvPr id="46084" name="Picture 5" descr="http://www.learningpracticalturkish.com/battle-of-chaldiran.jpg">
            <a:extLst>
              <a:ext uri="{FF2B5EF4-FFF2-40B4-BE49-F238E27FC236}">
                <a16:creationId xmlns:a16="http://schemas.microsoft.com/office/drawing/2014/main" id="{CB7C224B-2F34-480F-9771-E414DE2C2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67038"/>
            <a:ext cx="5648325"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12678EF-8438-4D42-B80B-E256095AE469}"/>
              </a:ext>
            </a:extLst>
          </p:cNvPr>
          <p:cNvSpPr>
            <a:spLocks noGrp="1"/>
          </p:cNvSpPr>
          <p:nvPr>
            <p:ph type="title"/>
          </p:nvPr>
        </p:nvSpPr>
        <p:spPr/>
        <p:txBody>
          <a:bodyPr/>
          <a:lstStyle/>
          <a:p>
            <a:pPr eaLnBrk="1" hangingPunct="1"/>
            <a:r>
              <a:rPr lang="en-US" altLang="en-US"/>
              <a:t>Abbas the Great (1588-1629)</a:t>
            </a:r>
          </a:p>
        </p:txBody>
      </p:sp>
      <p:sp>
        <p:nvSpPr>
          <p:cNvPr id="48131" name="Content Placeholder 2">
            <a:extLst>
              <a:ext uri="{FF2B5EF4-FFF2-40B4-BE49-F238E27FC236}">
                <a16:creationId xmlns:a16="http://schemas.microsoft.com/office/drawing/2014/main" id="{0E593B15-9CBF-490B-A705-4F2E72D91676}"/>
              </a:ext>
            </a:extLst>
          </p:cNvPr>
          <p:cNvSpPr>
            <a:spLocks noGrp="1"/>
          </p:cNvSpPr>
          <p:nvPr>
            <p:ph sz="quarter" idx="1"/>
          </p:nvPr>
        </p:nvSpPr>
        <p:spPr/>
        <p:txBody>
          <a:bodyPr/>
          <a:lstStyle/>
          <a:p>
            <a:pPr eaLnBrk="1" hangingPunct="1"/>
            <a:r>
              <a:rPr lang="en-US" altLang="en-US"/>
              <a:t>revived glory of ancient Persia</a:t>
            </a:r>
          </a:p>
          <a:p>
            <a:pPr eaLnBrk="1" hangingPunct="1"/>
            <a:r>
              <a:rPr lang="en-US" altLang="en-US"/>
              <a:t>force and diplomacy against Ottomans</a:t>
            </a:r>
          </a:p>
          <a:p>
            <a:pPr eaLnBrk="1" hangingPunct="1"/>
            <a:r>
              <a:rPr lang="en-US" altLang="en-US"/>
              <a:t>alliances w/ European states</a:t>
            </a:r>
          </a:p>
        </p:txBody>
      </p:sp>
      <p:pic>
        <p:nvPicPr>
          <p:cNvPr id="48132" name="Picture 5" descr="http://ivmp.files.wordpress.com/2007/11/abbas.jpg">
            <a:extLst>
              <a:ext uri="{FF2B5EF4-FFF2-40B4-BE49-F238E27FC236}">
                <a16:creationId xmlns:a16="http://schemas.microsoft.com/office/drawing/2014/main" id="{43A8BBA4-33C4-47C8-B5DA-3BC7C2E7F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97213"/>
            <a:ext cx="25241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D7AD1B79-1703-4CC1-9B99-6F02255BDB3D}"/>
              </a:ext>
            </a:extLst>
          </p:cNvPr>
          <p:cNvSpPr>
            <a:spLocks noGrp="1"/>
          </p:cNvSpPr>
          <p:nvPr>
            <p:ph type="title"/>
          </p:nvPr>
        </p:nvSpPr>
        <p:spPr/>
        <p:txBody>
          <a:bodyPr/>
          <a:lstStyle/>
          <a:p>
            <a:pPr eaLnBrk="1" hangingPunct="1"/>
            <a:endParaRPr lang="en-US" altLang="en-US"/>
          </a:p>
        </p:txBody>
      </p:sp>
      <p:sp>
        <p:nvSpPr>
          <p:cNvPr id="50179" name="Content Placeholder 2">
            <a:extLst>
              <a:ext uri="{FF2B5EF4-FFF2-40B4-BE49-F238E27FC236}">
                <a16:creationId xmlns:a16="http://schemas.microsoft.com/office/drawing/2014/main" id="{0B88457C-88AA-4D7F-AC73-96260D1B6345}"/>
              </a:ext>
            </a:extLst>
          </p:cNvPr>
          <p:cNvSpPr>
            <a:spLocks noGrp="1"/>
          </p:cNvSpPr>
          <p:nvPr>
            <p:ph sz="quarter" idx="1"/>
          </p:nvPr>
        </p:nvSpPr>
        <p:spPr/>
        <p:txBody>
          <a:bodyPr/>
          <a:lstStyle/>
          <a:p>
            <a:pPr eaLnBrk="1" hangingPunct="1"/>
            <a:r>
              <a:rPr lang="en-US" altLang="en-US"/>
              <a:t>toleration for non-Muslims</a:t>
            </a:r>
          </a:p>
          <a:p>
            <a:pPr eaLnBrk="1" hangingPunct="1"/>
            <a:r>
              <a:rPr lang="en-US" altLang="en-US"/>
              <a:t>new capital (Isfahan)</a:t>
            </a:r>
          </a:p>
        </p:txBody>
      </p:sp>
      <p:pic>
        <p:nvPicPr>
          <p:cNvPr id="50180" name="Picture 5" descr="http://www.islamconcepts.com/wp-content/uploads/2010/02/ISFAHAN-MOSQUE.jpg">
            <a:extLst>
              <a:ext uri="{FF2B5EF4-FFF2-40B4-BE49-F238E27FC236}">
                <a16:creationId xmlns:a16="http://schemas.microsoft.com/office/drawing/2014/main" id="{BCF2C53A-F385-4668-A04B-159A37268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52700"/>
            <a:ext cx="53244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5E0A-7DC9-4F02-8C92-116261E45F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52C3B8-4602-4E4C-9131-ACFE011D118F}"/>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3461305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7F53429C-99D0-4673-8C0F-9F64F587CC92}"/>
              </a:ext>
            </a:extLst>
          </p:cNvPr>
          <p:cNvSpPr>
            <a:spLocks noGrp="1" noChangeArrowheads="1"/>
          </p:cNvSpPr>
          <p:nvPr>
            <p:ph type="title"/>
          </p:nvPr>
        </p:nvSpPr>
        <p:spPr>
          <a:xfrm>
            <a:off x="963613" y="952500"/>
            <a:ext cx="10363200" cy="1362075"/>
          </a:xfrm>
        </p:spPr>
        <p:txBody>
          <a:bodyPr/>
          <a:lstStyle/>
          <a:p>
            <a:pPr eaLnBrk="1" hangingPunct="1"/>
            <a:r>
              <a:rPr lang="en-US" altLang="en-US"/>
              <a:t>Ottoman Empire</a:t>
            </a:r>
          </a:p>
        </p:txBody>
      </p:sp>
      <p:sp>
        <p:nvSpPr>
          <p:cNvPr id="11267" name="Text Placeholder 4">
            <a:extLst>
              <a:ext uri="{FF2B5EF4-FFF2-40B4-BE49-F238E27FC236}">
                <a16:creationId xmlns:a16="http://schemas.microsoft.com/office/drawing/2014/main" id="{EA3D4280-9090-49DE-8BEE-B219BEC34A01}"/>
              </a:ext>
            </a:extLst>
          </p:cNvPr>
          <p:cNvSpPr>
            <a:spLocks noGrp="1"/>
          </p:cNvSpPr>
          <p:nvPr>
            <p:ph type="body" idx="1"/>
          </p:nvPr>
        </p:nvSpPr>
        <p:spPr>
          <a:xfrm>
            <a:off x="963613" y="2547938"/>
            <a:ext cx="10363200" cy="1338262"/>
          </a:xfrm>
        </p:spPr>
        <p:txBody>
          <a:bodyPr/>
          <a:lstStyle/>
          <a:p>
            <a:pPr eaLnBrk="1" hangingPunct="1"/>
            <a:endParaRPr lang="en-US" altLang="en-US">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543F8C3-49E8-485F-BCBF-BCDC72DF0303}"/>
              </a:ext>
            </a:extLst>
          </p:cNvPr>
          <p:cNvSpPr>
            <a:spLocks noGrp="1"/>
          </p:cNvSpPr>
          <p:nvPr>
            <p:ph type="title"/>
          </p:nvPr>
        </p:nvSpPr>
        <p:spPr/>
        <p:txBody>
          <a:bodyPr/>
          <a:lstStyle/>
          <a:p>
            <a:pPr eaLnBrk="1" hangingPunct="1"/>
            <a:r>
              <a:rPr lang="en-US" altLang="en-US"/>
              <a:t>Isfahan v. Istanbul</a:t>
            </a:r>
          </a:p>
        </p:txBody>
      </p:sp>
      <p:sp>
        <p:nvSpPr>
          <p:cNvPr id="52227" name="Content Placeholder 2">
            <a:extLst>
              <a:ext uri="{FF2B5EF4-FFF2-40B4-BE49-F238E27FC236}">
                <a16:creationId xmlns:a16="http://schemas.microsoft.com/office/drawing/2014/main" id="{80981FDE-9C7F-4507-ABFF-1CD8B67A5FCC}"/>
              </a:ext>
            </a:extLst>
          </p:cNvPr>
          <p:cNvSpPr>
            <a:spLocks noGrp="1"/>
          </p:cNvSpPr>
          <p:nvPr>
            <p:ph sz="quarter" idx="1"/>
          </p:nvPr>
        </p:nvSpPr>
        <p:spPr/>
        <p:txBody>
          <a:bodyPr/>
          <a:lstStyle/>
          <a:p>
            <a:pPr eaLnBrk="1" hangingPunct="1"/>
            <a:endParaRPr lang="en-US" altLang="en-US"/>
          </a:p>
        </p:txBody>
      </p:sp>
      <p:sp>
        <p:nvSpPr>
          <p:cNvPr id="4" name="Oval 3">
            <a:extLst>
              <a:ext uri="{FF2B5EF4-FFF2-40B4-BE49-F238E27FC236}">
                <a16:creationId xmlns:a16="http://schemas.microsoft.com/office/drawing/2014/main" id="{62C8ADFB-9610-4FAB-AAC8-29B9ED9B19E9}"/>
              </a:ext>
            </a:extLst>
          </p:cNvPr>
          <p:cNvSpPr/>
          <p:nvPr/>
        </p:nvSpPr>
        <p:spPr>
          <a:xfrm>
            <a:off x="3048000" y="1524000"/>
            <a:ext cx="4191000" cy="411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val 4">
            <a:extLst>
              <a:ext uri="{FF2B5EF4-FFF2-40B4-BE49-F238E27FC236}">
                <a16:creationId xmlns:a16="http://schemas.microsoft.com/office/drawing/2014/main" id="{E1B4BD1B-8F52-401F-9462-9C8198037DCD}"/>
              </a:ext>
            </a:extLst>
          </p:cNvPr>
          <p:cNvSpPr/>
          <p:nvPr/>
        </p:nvSpPr>
        <p:spPr>
          <a:xfrm>
            <a:off x="4876800" y="1524000"/>
            <a:ext cx="4114800" cy="411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230" name="TextBox 5">
            <a:extLst>
              <a:ext uri="{FF2B5EF4-FFF2-40B4-BE49-F238E27FC236}">
                <a16:creationId xmlns:a16="http://schemas.microsoft.com/office/drawing/2014/main" id="{400C9526-403C-4D99-B4D2-48ECEA2F2A9A}"/>
              </a:ext>
            </a:extLst>
          </p:cNvPr>
          <p:cNvSpPr txBox="1">
            <a:spLocks noChangeArrowheads="1"/>
          </p:cNvSpPr>
          <p:nvPr/>
        </p:nvSpPr>
        <p:spPr bwMode="auto">
          <a:xfrm>
            <a:off x="2057400" y="17526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B3B3C4"/>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A04DA3"/>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A04DA3"/>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Isfahan</a:t>
            </a:r>
          </a:p>
        </p:txBody>
      </p:sp>
      <p:sp>
        <p:nvSpPr>
          <p:cNvPr id="52231" name="TextBox 9">
            <a:extLst>
              <a:ext uri="{FF2B5EF4-FFF2-40B4-BE49-F238E27FC236}">
                <a16:creationId xmlns:a16="http://schemas.microsoft.com/office/drawing/2014/main" id="{FFEF82E5-3D25-4D6E-9A93-ED2D1ED979BD}"/>
              </a:ext>
            </a:extLst>
          </p:cNvPr>
          <p:cNvSpPr txBox="1">
            <a:spLocks noChangeArrowheads="1"/>
          </p:cNvSpPr>
          <p:nvPr/>
        </p:nvSpPr>
        <p:spPr bwMode="auto">
          <a:xfrm>
            <a:off x="8839200" y="17526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B3B3C4"/>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A04DA3"/>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A04DA3"/>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Istanbul</a:t>
            </a:r>
          </a:p>
        </p:txBody>
      </p:sp>
      <p:sp>
        <p:nvSpPr>
          <p:cNvPr id="52232" name="TextBox 10">
            <a:extLst>
              <a:ext uri="{FF2B5EF4-FFF2-40B4-BE49-F238E27FC236}">
                <a16:creationId xmlns:a16="http://schemas.microsoft.com/office/drawing/2014/main" id="{8BDE3E62-F5E3-4E39-8E82-7CE7661C9523}"/>
              </a:ext>
            </a:extLst>
          </p:cNvPr>
          <p:cNvSpPr txBox="1">
            <a:spLocks noChangeArrowheads="1"/>
          </p:cNvSpPr>
          <p:nvPr/>
        </p:nvSpPr>
        <p:spPr bwMode="auto">
          <a:xfrm>
            <a:off x="3200400" y="2743200"/>
            <a:ext cx="1905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B3B3C4"/>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A04DA3"/>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A04DA3"/>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9pPr>
          </a:lstStyle>
          <a:p>
            <a:pPr eaLnBrk="1" hangingPunct="1">
              <a:spcBef>
                <a:spcPct val="0"/>
              </a:spcBef>
              <a:buClrTx/>
              <a:buSzTx/>
              <a:buFont typeface="Arial" panose="020B0604020202020204" pitchFamily="34" charset="0"/>
              <a:buChar char="•"/>
            </a:pPr>
            <a:r>
              <a:rPr lang="en-US" altLang="en-US" sz="1800" u="sng">
                <a:latin typeface="Arial" panose="020B0604020202020204" pitchFamily="34" charset="0"/>
              </a:rPr>
              <a:t>inland city</a:t>
            </a:r>
          </a:p>
          <a:p>
            <a:pPr eaLnBrk="1" hangingPunct="1">
              <a:spcBef>
                <a:spcPct val="0"/>
              </a:spcBef>
              <a:buClrTx/>
              <a:buSzTx/>
              <a:buFont typeface="Arial" panose="020B0604020202020204" pitchFamily="34" charset="0"/>
              <a:buChar char="•"/>
            </a:pPr>
            <a:r>
              <a:rPr lang="en-US" altLang="en-US" sz="1800" u="sng">
                <a:latin typeface="Arial" panose="020B0604020202020204" pitchFamily="34" charset="0"/>
              </a:rPr>
              <a:t>few Europeans</a:t>
            </a:r>
          </a:p>
          <a:p>
            <a:pPr eaLnBrk="1" hangingPunct="1">
              <a:spcBef>
                <a:spcPct val="0"/>
              </a:spcBef>
              <a:buClrTx/>
              <a:buSzTx/>
              <a:buFont typeface="Arial" panose="020B0604020202020204" pitchFamily="34" charset="0"/>
              <a:buChar char="•"/>
            </a:pPr>
            <a:r>
              <a:rPr lang="en-US" altLang="en-US" sz="1800" u="sng">
                <a:latin typeface="Arial" panose="020B0604020202020204" pitchFamily="34" charset="0"/>
              </a:rPr>
              <a:t>little ethnic diversity</a:t>
            </a:r>
          </a:p>
          <a:p>
            <a:pPr eaLnBrk="1" hangingPunct="1">
              <a:spcBef>
                <a:spcPct val="0"/>
              </a:spcBef>
              <a:buClrTx/>
              <a:buSzTx/>
              <a:buFont typeface="Arial" panose="020B0604020202020204" pitchFamily="34" charset="0"/>
              <a:buChar char="•"/>
            </a:pPr>
            <a:endParaRPr lang="en-US" altLang="en-US" sz="1800">
              <a:latin typeface="Arial" panose="020B0604020202020204" pitchFamily="34" charset="0"/>
            </a:endParaRPr>
          </a:p>
        </p:txBody>
      </p:sp>
      <p:sp>
        <p:nvSpPr>
          <p:cNvPr id="52233" name="TextBox 12">
            <a:extLst>
              <a:ext uri="{FF2B5EF4-FFF2-40B4-BE49-F238E27FC236}">
                <a16:creationId xmlns:a16="http://schemas.microsoft.com/office/drawing/2014/main" id="{F5AA5B17-661F-4A67-BDDF-C51EB1A10D79}"/>
              </a:ext>
            </a:extLst>
          </p:cNvPr>
          <p:cNvSpPr txBox="1">
            <a:spLocks noChangeArrowheads="1"/>
          </p:cNvSpPr>
          <p:nvPr/>
        </p:nvSpPr>
        <p:spPr bwMode="auto">
          <a:xfrm>
            <a:off x="7162800" y="2743200"/>
            <a:ext cx="1905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B3B3C4"/>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A04DA3"/>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A04DA3"/>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9pPr>
          </a:lstStyle>
          <a:p>
            <a:pPr eaLnBrk="1" hangingPunct="1">
              <a:spcBef>
                <a:spcPct val="0"/>
              </a:spcBef>
              <a:buClrTx/>
              <a:buSzTx/>
              <a:buFont typeface="Arial" panose="020B0604020202020204" pitchFamily="34" charset="0"/>
              <a:buChar char="•"/>
            </a:pPr>
            <a:r>
              <a:rPr lang="en-US" altLang="en-US" sz="1800" u="sng">
                <a:latin typeface="Arial" panose="020B0604020202020204" pitchFamily="34" charset="0"/>
              </a:rPr>
              <a:t>busy port city</a:t>
            </a:r>
          </a:p>
          <a:p>
            <a:pPr eaLnBrk="1" hangingPunct="1">
              <a:spcBef>
                <a:spcPct val="0"/>
              </a:spcBef>
              <a:buClrTx/>
              <a:buSzTx/>
              <a:buFont typeface="Arial" panose="020B0604020202020204" pitchFamily="34" charset="0"/>
              <a:buChar char="•"/>
            </a:pPr>
            <a:r>
              <a:rPr lang="en-US" altLang="en-US" sz="1800" u="sng">
                <a:latin typeface="Arial" panose="020B0604020202020204" pitchFamily="34" charset="0"/>
              </a:rPr>
              <a:t>colony of Europeans</a:t>
            </a:r>
          </a:p>
          <a:p>
            <a:pPr eaLnBrk="1" hangingPunct="1">
              <a:spcBef>
                <a:spcPct val="0"/>
              </a:spcBef>
              <a:buClrTx/>
              <a:buSzTx/>
              <a:buFont typeface="Arial" panose="020B0604020202020204" pitchFamily="34" charset="0"/>
              <a:buChar char="•"/>
            </a:pPr>
            <a:r>
              <a:rPr lang="en-US" altLang="en-US" sz="1800" u="sng">
                <a:latin typeface="Arial" panose="020B0604020202020204" pitchFamily="34" charset="0"/>
              </a:rPr>
              <a:t>cosmopolitan</a:t>
            </a:r>
          </a:p>
        </p:txBody>
      </p:sp>
      <p:sp>
        <p:nvSpPr>
          <p:cNvPr id="52234" name="TextBox 13">
            <a:extLst>
              <a:ext uri="{FF2B5EF4-FFF2-40B4-BE49-F238E27FC236}">
                <a16:creationId xmlns:a16="http://schemas.microsoft.com/office/drawing/2014/main" id="{DD39E67A-A4B5-445F-AD9D-1275B3722FBA}"/>
              </a:ext>
            </a:extLst>
          </p:cNvPr>
          <p:cNvSpPr txBox="1">
            <a:spLocks noChangeArrowheads="1"/>
          </p:cNvSpPr>
          <p:nvPr/>
        </p:nvSpPr>
        <p:spPr bwMode="auto">
          <a:xfrm>
            <a:off x="5257800" y="297180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B3B3C4"/>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A04DA3"/>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A04DA3"/>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9pPr>
          </a:lstStyle>
          <a:p>
            <a:pPr eaLnBrk="1" hangingPunct="1">
              <a:spcBef>
                <a:spcPct val="0"/>
              </a:spcBef>
              <a:buClrTx/>
              <a:buSzTx/>
              <a:buFont typeface="Arial" panose="020B0604020202020204" pitchFamily="34" charset="0"/>
              <a:buChar char="•"/>
            </a:pPr>
            <a:r>
              <a:rPr lang="en-US" altLang="en-US" sz="1800" u="sng">
                <a:latin typeface="Arial" panose="020B0604020202020204" pitchFamily="34" charset="0"/>
              </a:rPr>
              <a:t>women seldom seen in public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232BEE8-BEAE-4A8D-9C2E-9F13061183C1}"/>
              </a:ext>
            </a:extLst>
          </p:cNvPr>
          <p:cNvSpPr>
            <a:spLocks noGrp="1"/>
          </p:cNvSpPr>
          <p:nvPr>
            <p:ph type="title"/>
          </p:nvPr>
        </p:nvSpPr>
        <p:spPr/>
        <p:txBody>
          <a:bodyPr/>
          <a:lstStyle/>
          <a:p>
            <a:pPr eaLnBrk="1" hangingPunct="1"/>
            <a:r>
              <a:rPr lang="en-US" altLang="en-US"/>
              <a:t>Decline</a:t>
            </a:r>
          </a:p>
        </p:txBody>
      </p:sp>
      <p:sp>
        <p:nvSpPr>
          <p:cNvPr id="54275" name="Content Placeholder 2">
            <a:extLst>
              <a:ext uri="{FF2B5EF4-FFF2-40B4-BE49-F238E27FC236}">
                <a16:creationId xmlns:a16="http://schemas.microsoft.com/office/drawing/2014/main" id="{E525E342-D12F-4AC4-BC26-EAD92BDA8E16}"/>
              </a:ext>
            </a:extLst>
          </p:cNvPr>
          <p:cNvSpPr>
            <a:spLocks noGrp="1"/>
          </p:cNvSpPr>
          <p:nvPr>
            <p:ph sz="quarter" idx="1"/>
          </p:nvPr>
        </p:nvSpPr>
        <p:spPr/>
        <p:txBody>
          <a:bodyPr/>
          <a:lstStyle/>
          <a:p>
            <a:pPr eaLnBrk="1" hangingPunct="1"/>
            <a:r>
              <a:rPr lang="en-US" altLang="en-US"/>
              <a:t>small/unproductive industry</a:t>
            </a:r>
          </a:p>
          <a:p>
            <a:pPr eaLnBrk="1" hangingPunct="1"/>
            <a:r>
              <a:rPr lang="en-US" altLang="en-US"/>
              <a:t>little agricultural innovation</a:t>
            </a:r>
          </a:p>
          <a:p>
            <a:pPr eaLnBrk="1" hangingPunct="1"/>
            <a:r>
              <a:rPr lang="en-US" altLang="en-US"/>
              <a:t>expense of firearms</a:t>
            </a:r>
          </a:p>
          <a:p>
            <a:pPr eaLnBrk="1" hangingPunct="1"/>
            <a:r>
              <a:rPr lang="en-US" altLang="en-US"/>
              <a:t>warfare w/ Ottomans</a:t>
            </a:r>
          </a:p>
          <a:p>
            <a:pPr eaLnBrk="1" hangingPunct="1"/>
            <a:r>
              <a:rPr lang="en-US" altLang="en-US"/>
              <a:t>inflation (cheap silver)</a:t>
            </a:r>
          </a:p>
          <a:p>
            <a:pPr eaLnBrk="1" hangingPunct="1"/>
            <a:endParaRPr lang="en-US" altLang="en-US"/>
          </a:p>
          <a:p>
            <a:pPr eaLnBrk="1" hangingPunct="1"/>
            <a:endParaRPr lang="en-US" altLang="en-US"/>
          </a:p>
          <a:p>
            <a:pPr eaLnBrk="1" hangingPunct="1"/>
            <a:r>
              <a:rPr lang="en-US" altLang="en-US"/>
              <a:t>ends in 1722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a:extLst>
              <a:ext uri="{FF2B5EF4-FFF2-40B4-BE49-F238E27FC236}">
                <a16:creationId xmlns:a16="http://schemas.microsoft.com/office/drawing/2014/main" id="{4A09B00F-DB4E-412C-B296-4851A01DFAFB}"/>
              </a:ext>
            </a:extLst>
          </p:cNvPr>
          <p:cNvSpPr>
            <a:spLocks noGrp="1"/>
          </p:cNvSpPr>
          <p:nvPr>
            <p:ph type="title"/>
          </p:nvPr>
        </p:nvSpPr>
        <p:spPr>
          <a:xfrm>
            <a:off x="963613" y="952500"/>
            <a:ext cx="10363200" cy="1362075"/>
          </a:xfrm>
        </p:spPr>
        <p:txBody>
          <a:bodyPr/>
          <a:lstStyle/>
          <a:p>
            <a:pPr eaLnBrk="1" hangingPunct="1"/>
            <a:r>
              <a:rPr lang="en-US" altLang="en-US"/>
              <a:t>Mughal Dynasty</a:t>
            </a:r>
          </a:p>
        </p:txBody>
      </p:sp>
      <p:sp>
        <p:nvSpPr>
          <p:cNvPr id="56323" name="Text Placeholder 4">
            <a:extLst>
              <a:ext uri="{FF2B5EF4-FFF2-40B4-BE49-F238E27FC236}">
                <a16:creationId xmlns:a16="http://schemas.microsoft.com/office/drawing/2014/main" id="{4CBAEF9C-7886-4A70-979A-B43B0BBAAA4C}"/>
              </a:ext>
            </a:extLst>
          </p:cNvPr>
          <p:cNvSpPr>
            <a:spLocks noGrp="1"/>
          </p:cNvSpPr>
          <p:nvPr>
            <p:ph type="body" idx="1"/>
          </p:nvPr>
        </p:nvSpPr>
        <p:spPr>
          <a:xfrm>
            <a:off x="963613" y="2547938"/>
            <a:ext cx="10363200" cy="1338262"/>
          </a:xfrm>
        </p:spPr>
        <p:txBody>
          <a:bodyPr/>
          <a:lstStyle/>
          <a:p>
            <a:pPr eaLnBrk="1" hangingPunct="1">
              <a:buFont typeface="Wingdings 3" panose="05040102010807070707" pitchFamily="18" charset="2"/>
              <a:buNone/>
            </a:pPr>
            <a:endParaRPr lang="en-US" altLang="en-US">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a:extLst>
              <a:ext uri="{FF2B5EF4-FFF2-40B4-BE49-F238E27FC236}">
                <a16:creationId xmlns:a16="http://schemas.microsoft.com/office/drawing/2014/main" id="{453FF287-5CF7-4EE0-8089-A066EDB8BBAE}"/>
              </a:ext>
            </a:extLst>
          </p:cNvPr>
          <p:cNvSpPr>
            <a:spLocks noGrp="1"/>
          </p:cNvSpPr>
          <p:nvPr>
            <p:ph type="title"/>
          </p:nvPr>
        </p:nvSpPr>
        <p:spPr/>
        <p:txBody>
          <a:bodyPr/>
          <a:lstStyle/>
          <a:p>
            <a:endParaRPr lang="en-US" altLang="en-US"/>
          </a:p>
        </p:txBody>
      </p:sp>
      <p:sp>
        <p:nvSpPr>
          <p:cNvPr id="58371" name="Content Placeholder 2">
            <a:extLst>
              <a:ext uri="{FF2B5EF4-FFF2-40B4-BE49-F238E27FC236}">
                <a16:creationId xmlns:a16="http://schemas.microsoft.com/office/drawing/2014/main" id="{482C60F2-9724-4447-ABB6-D8FB059CA456}"/>
              </a:ext>
            </a:extLst>
          </p:cNvPr>
          <p:cNvSpPr>
            <a:spLocks noGrp="1"/>
          </p:cNvSpPr>
          <p:nvPr>
            <p:ph sz="quarter" idx="1"/>
          </p:nvPr>
        </p:nvSpPr>
        <p:spPr/>
        <p:txBody>
          <a:bodyPr/>
          <a:lstStyle/>
          <a:p>
            <a:pPr eaLnBrk="1" hangingPunct="1"/>
            <a:endParaRPr lang="en-US" altLang="en-US"/>
          </a:p>
        </p:txBody>
      </p:sp>
      <p:pic>
        <p:nvPicPr>
          <p:cNvPr id="58372" name="Picture 2" descr="http://www.indiana.edu/~isp/cd_rom/images/map/image/mughal.jpg">
            <a:extLst>
              <a:ext uri="{FF2B5EF4-FFF2-40B4-BE49-F238E27FC236}">
                <a16:creationId xmlns:a16="http://schemas.microsoft.com/office/drawing/2014/main" id="{F1CF8C33-B4D5-4DAF-BAE4-BCF42216D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143000"/>
            <a:ext cx="40862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568C3B1-4A85-4B74-883F-E63E42B62AC6}"/>
              </a:ext>
            </a:extLst>
          </p:cNvPr>
          <p:cNvSpPr>
            <a:spLocks noGrp="1"/>
          </p:cNvSpPr>
          <p:nvPr>
            <p:ph type="title"/>
          </p:nvPr>
        </p:nvSpPr>
        <p:spPr/>
        <p:txBody>
          <a:bodyPr/>
          <a:lstStyle/>
          <a:p>
            <a:pPr eaLnBrk="1" hangingPunct="1"/>
            <a:r>
              <a:rPr lang="en-US" altLang="en-US"/>
              <a:t>Expansion</a:t>
            </a:r>
          </a:p>
        </p:txBody>
      </p:sp>
      <p:sp>
        <p:nvSpPr>
          <p:cNvPr id="60419" name="Content Placeholder 2">
            <a:extLst>
              <a:ext uri="{FF2B5EF4-FFF2-40B4-BE49-F238E27FC236}">
                <a16:creationId xmlns:a16="http://schemas.microsoft.com/office/drawing/2014/main" id="{5D2D61EB-AEE4-428F-95FB-209A7332BB9B}"/>
              </a:ext>
            </a:extLst>
          </p:cNvPr>
          <p:cNvSpPr>
            <a:spLocks noGrp="1"/>
          </p:cNvSpPr>
          <p:nvPr>
            <p:ph sz="quarter" idx="1"/>
          </p:nvPr>
        </p:nvSpPr>
        <p:spPr/>
        <p:txBody>
          <a:bodyPr/>
          <a:lstStyle/>
          <a:p>
            <a:pPr eaLnBrk="1" hangingPunct="1"/>
            <a:r>
              <a:rPr lang="en-US" altLang="en-US"/>
              <a:t>Akbar</a:t>
            </a:r>
          </a:p>
          <a:p>
            <a:pPr lvl="1" eaLnBrk="1" hangingPunct="1"/>
            <a:r>
              <a:rPr lang="en-US" altLang="en-US"/>
              <a:t>combo of military and social policies</a:t>
            </a:r>
          </a:p>
        </p:txBody>
      </p:sp>
      <p:pic>
        <p:nvPicPr>
          <p:cNvPr id="60420" name="Picture 5" descr="http://4.bp.blogspot.com/_0_H5WEgrvS4/SxCeH1SuWBI/AAAAAAAAAF0/c8lBo9HUzVE/s1600/a_portrait_of_king_akbar_the_falconer_mf93.jpg">
            <a:extLst>
              <a:ext uri="{FF2B5EF4-FFF2-40B4-BE49-F238E27FC236}">
                <a16:creationId xmlns:a16="http://schemas.microsoft.com/office/drawing/2014/main" id="{2912C2E2-C5B2-418F-869B-05F40EFD3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455863"/>
            <a:ext cx="3086100"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a:extLst>
              <a:ext uri="{FF2B5EF4-FFF2-40B4-BE49-F238E27FC236}">
                <a16:creationId xmlns:a16="http://schemas.microsoft.com/office/drawing/2014/main" id="{7ACC746B-FF82-412D-A4CB-148B766FF985}"/>
              </a:ext>
            </a:extLst>
          </p:cNvPr>
          <p:cNvSpPr>
            <a:spLocks noGrp="1"/>
          </p:cNvSpPr>
          <p:nvPr>
            <p:ph type="title"/>
          </p:nvPr>
        </p:nvSpPr>
        <p:spPr/>
        <p:txBody>
          <a:bodyPr/>
          <a:lstStyle/>
          <a:p>
            <a:endParaRPr lang="en-US" altLang="en-US"/>
          </a:p>
        </p:txBody>
      </p:sp>
      <p:sp>
        <p:nvSpPr>
          <p:cNvPr id="62467" name="Content Placeholder 2">
            <a:extLst>
              <a:ext uri="{FF2B5EF4-FFF2-40B4-BE49-F238E27FC236}">
                <a16:creationId xmlns:a16="http://schemas.microsoft.com/office/drawing/2014/main" id="{30BF6767-8A26-49DE-8A94-4B05C6C37A8E}"/>
              </a:ext>
            </a:extLst>
          </p:cNvPr>
          <p:cNvSpPr>
            <a:spLocks noGrp="1"/>
          </p:cNvSpPr>
          <p:nvPr>
            <p:ph sz="quarter" idx="1"/>
          </p:nvPr>
        </p:nvSpPr>
        <p:spPr/>
        <p:txBody>
          <a:bodyPr/>
          <a:lstStyle/>
          <a:p>
            <a:pPr eaLnBrk="1" hangingPunct="1"/>
            <a:r>
              <a:rPr lang="en-US" altLang="en-US"/>
              <a:t>Most important- cooperation with Hindus</a:t>
            </a:r>
          </a:p>
          <a:p>
            <a:pPr lvl="1" eaLnBrk="1" hangingPunct="1"/>
            <a:r>
              <a:rPr lang="en-US" altLang="en-US"/>
              <a:t>intermarriage</a:t>
            </a:r>
          </a:p>
          <a:p>
            <a:pPr lvl="1" eaLnBrk="1" hangingPunct="1"/>
            <a:r>
              <a:rPr lang="en-US" altLang="en-US"/>
              <a:t>rid of jizya</a:t>
            </a:r>
          </a:p>
          <a:p>
            <a:pPr lvl="1" eaLnBrk="1" hangingPunct="1"/>
            <a:r>
              <a:rPr lang="en-US" altLang="en-US"/>
              <a:t>promotions in government</a:t>
            </a:r>
          </a:p>
          <a:p>
            <a:pPr lvl="1" eaLnBrk="1" hangingPunct="1"/>
            <a:r>
              <a:rPr lang="en-US" altLang="en-US"/>
              <a:t>new temples</a:t>
            </a:r>
          </a:p>
          <a:p>
            <a:pPr lvl="1" eaLnBrk="1" hangingPunct="1"/>
            <a:r>
              <a:rPr lang="en-US" altLang="en-US"/>
              <a:t>respect for cows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a:extLst>
              <a:ext uri="{FF2B5EF4-FFF2-40B4-BE49-F238E27FC236}">
                <a16:creationId xmlns:a16="http://schemas.microsoft.com/office/drawing/2014/main" id="{79C8190E-2887-4BEA-AB6E-1A00EDAB5AB3}"/>
              </a:ext>
            </a:extLst>
          </p:cNvPr>
          <p:cNvSpPr>
            <a:spLocks noGrp="1"/>
          </p:cNvSpPr>
          <p:nvPr>
            <p:ph type="title"/>
          </p:nvPr>
        </p:nvSpPr>
        <p:spPr/>
        <p:txBody>
          <a:bodyPr/>
          <a:lstStyle/>
          <a:p>
            <a:endParaRPr lang="en-US" altLang="en-US"/>
          </a:p>
        </p:txBody>
      </p:sp>
      <p:sp>
        <p:nvSpPr>
          <p:cNvPr id="64515" name="Content Placeholder 2">
            <a:extLst>
              <a:ext uri="{FF2B5EF4-FFF2-40B4-BE49-F238E27FC236}">
                <a16:creationId xmlns:a16="http://schemas.microsoft.com/office/drawing/2014/main" id="{52C5771A-F458-4D51-BD9F-49D53A136A65}"/>
              </a:ext>
            </a:extLst>
          </p:cNvPr>
          <p:cNvSpPr>
            <a:spLocks noGrp="1"/>
          </p:cNvSpPr>
          <p:nvPr>
            <p:ph sz="quarter" idx="1"/>
          </p:nvPr>
        </p:nvSpPr>
        <p:spPr/>
        <p:txBody>
          <a:bodyPr/>
          <a:lstStyle/>
          <a:p>
            <a:pPr eaLnBrk="1" hangingPunct="1"/>
            <a:r>
              <a:rPr lang="en-US" altLang="en-US"/>
              <a:t>invents a new faith…Din-i-Ilahi</a:t>
            </a:r>
          </a:p>
        </p:txBody>
      </p:sp>
      <p:sp>
        <p:nvSpPr>
          <p:cNvPr id="64516" name="AutoShape 5" descr="http://wpscms.pearsoncmg.com/wps/media/objects/3101/3175929/levack/map17_1.jpg">
            <a:extLst>
              <a:ext uri="{FF2B5EF4-FFF2-40B4-BE49-F238E27FC236}">
                <a16:creationId xmlns:a16="http://schemas.microsoft.com/office/drawing/2014/main" id="{E9B74A5E-F896-4AB2-A58D-4FC443741E66}"/>
              </a:ext>
            </a:extLst>
          </p:cNvPr>
          <p:cNvSpPr>
            <a:spLocks noChangeAspect="1" noChangeArrowheads="1"/>
          </p:cNvSpPr>
          <p:nvPr/>
        </p:nvSpPr>
        <p:spPr bwMode="auto">
          <a:xfrm>
            <a:off x="1563688"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B3B3C4"/>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A04DA3"/>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A04DA3"/>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64517" name="Picture 6" descr="http://brian.hoffert.faculty.noctrl.edu/REL255/Akbar.JamiMasjid.jpg">
            <a:extLst>
              <a:ext uri="{FF2B5EF4-FFF2-40B4-BE49-F238E27FC236}">
                <a16:creationId xmlns:a16="http://schemas.microsoft.com/office/drawing/2014/main" id="{33B7C471-6C02-4582-9377-AA3D2D41D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62200"/>
            <a:ext cx="35718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E23E6BAA-7D94-4A93-8DB6-83DA0BC59489}"/>
              </a:ext>
            </a:extLst>
          </p:cNvPr>
          <p:cNvSpPr>
            <a:spLocks noGrp="1"/>
          </p:cNvSpPr>
          <p:nvPr>
            <p:ph type="title"/>
          </p:nvPr>
        </p:nvSpPr>
        <p:spPr/>
        <p:txBody>
          <a:bodyPr/>
          <a:lstStyle/>
          <a:p>
            <a:pPr eaLnBrk="1" hangingPunct="1"/>
            <a:r>
              <a:rPr lang="en-US" altLang="en-US"/>
              <a:t>Social Reform</a:t>
            </a:r>
          </a:p>
        </p:txBody>
      </p:sp>
      <p:sp>
        <p:nvSpPr>
          <p:cNvPr id="66563" name="Content Placeholder 2">
            <a:extLst>
              <a:ext uri="{FF2B5EF4-FFF2-40B4-BE49-F238E27FC236}">
                <a16:creationId xmlns:a16="http://schemas.microsoft.com/office/drawing/2014/main" id="{790A373F-45BF-4A7C-A756-B2F967A6EFF0}"/>
              </a:ext>
            </a:extLst>
          </p:cNvPr>
          <p:cNvSpPr>
            <a:spLocks noGrp="1"/>
          </p:cNvSpPr>
          <p:nvPr>
            <p:ph sz="quarter" idx="1"/>
          </p:nvPr>
        </p:nvSpPr>
        <p:spPr/>
        <p:txBody>
          <a:bodyPr/>
          <a:lstStyle/>
          <a:p>
            <a:pPr eaLnBrk="1" hangingPunct="1"/>
            <a:r>
              <a:rPr lang="en-US" altLang="en-US"/>
              <a:t>improves calendar</a:t>
            </a:r>
          </a:p>
          <a:p>
            <a:pPr eaLnBrk="1" hangingPunct="1"/>
            <a:r>
              <a:rPr lang="en-US" altLang="en-US"/>
              <a:t>taking care of beggars</a:t>
            </a:r>
          </a:p>
          <a:p>
            <a:pPr eaLnBrk="1" hangingPunct="1"/>
            <a:r>
              <a:rPr lang="en-US" altLang="en-US"/>
              <a:t>regulating alcohol</a:t>
            </a:r>
          </a:p>
          <a:p>
            <a:pPr eaLnBrk="1" hangingPunct="1"/>
            <a:endParaRPr lang="en-US" altLang="en-US"/>
          </a:p>
        </p:txBody>
      </p:sp>
      <p:pic>
        <p:nvPicPr>
          <p:cNvPr id="66564" name="Picture 5" descr="http://upload.wikimedia.org/wikipedia/commons/thumb/f/f1/AbulFazlPresentingAkbarnama.jpg/200px-AbulFazlPresentingAkbarnama.jpg">
            <a:extLst>
              <a:ext uri="{FF2B5EF4-FFF2-40B4-BE49-F238E27FC236}">
                <a16:creationId xmlns:a16="http://schemas.microsoft.com/office/drawing/2014/main" id="{109BCC25-C52F-4002-A10B-140C05EFC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62200"/>
            <a:ext cx="22066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4">
            <a:extLst>
              <a:ext uri="{FF2B5EF4-FFF2-40B4-BE49-F238E27FC236}">
                <a16:creationId xmlns:a16="http://schemas.microsoft.com/office/drawing/2014/main" id="{E2F57A7C-F053-4419-BC58-C04028D0A43E}"/>
              </a:ext>
            </a:extLst>
          </p:cNvPr>
          <p:cNvSpPr>
            <a:spLocks noGrp="1"/>
          </p:cNvSpPr>
          <p:nvPr>
            <p:ph type="title"/>
          </p:nvPr>
        </p:nvSpPr>
        <p:spPr/>
        <p:txBody>
          <a:bodyPr/>
          <a:lstStyle/>
          <a:p>
            <a:endParaRPr lang="en-US" altLang="en-US"/>
          </a:p>
        </p:txBody>
      </p:sp>
      <p:sp>
        <p:nvSpPr>
          <p:cNvPr id="68611" name="Content Placeholder 2">
            <a:extLst>
              <a:ext uri="{FF2B5EF4-FFF2-40B4-BE49-F238E27FC236}">
                <a16:creationId xmlns:a16="http://schemas.microsoft.com/office/drawing/2014/main" id="{5653A346-D97A-4EB1-873A-FF0B27952A1F}"/>
              </a:ext>
            </a:extLst>
          </p:cNvPr>
          <p:cNvSpPr>
            <a:spLocks noGrp="1"/>
          </p:cNvSpPr>
          <p:nvPr>
            <p:ph sz="quarter" idx="1"/>
          </p:nvPr>
        </p:nvSpPr>
        <p:spPr/>
        <p:txBody>
          <a:bodyPr/>
          <a:lstStyle/>
          <a:p>
            <a:pPr eaLnBrk="1" hangingPunct="1"/>
            <a:r>
              <a:rPr lang="en-US" altLang="en-US"/>
              <a:t>most visionary …women</a:t>
            </a:r>
            <a:r>
              <a:rPr lang="ja-JP" altLang="en-US"/>
              <a:t>’</a:t>
            </a:r>
            <a:r>
              <a:rPr lang="en-US" altLang="ja-JP"/>
              <a:t>s reforms</a:t>
            </a:r>
          </a:p>
          <a:p>
            <a:pPr lvl="2" eaLnBrk="1" hangingPunct="1"/>
            <a:r>
              <a:rPr lang="en-US" altLang="en-US"/>
              <a:t>remarriage for widows</a:t>
            </a:r>
          </a:p>
          <a:p>
            <a:pPr lvl="2" eaLnBrk="1" hangingPunct="1"/>
            <a:r>
              <a:rPr lang="en-US" altLang="en-US"/>
              <a:t>discouraged child marriages</a:t>
            </a:r>
          </a:p>
          <a:p>
            <a:pPr lvl="2" eaLnBrk="1" hangingPunct="1"/>
            <a:r>
              <a:rPr lang="en-US" altLang="en-US"/>
              <a:t>prohibited sati</a:t>
            </a:r>
          </a:p>
          <a:p>
            <a:pPr lvl="2" eaLnBrk="1" hangingPunct="1"/>
            <a:r>
              <a:rPr lang="en-US" altLang="en-US"/>
              <a:t>market days for women</a:t>
            </a:r>
          </a:p>
        </p:txBody>
      </p:sp>
      <p:pic>
        <p:nvPicPr>
          <p:cNvPr id="68612" name="Picture 5" descr="http://www.csuchico.edu/~cheinz/syllabi/asst001/spring99/parrilla/sati2.JPG">
            <a:extLst>
              <a:ext uri="{FF2B5EF4-FFF2-40B4-BE49-F238E27FC236}">
                <a16:creationId xmlns:a16="http://schemas.microsoft.com/office/drawing/2014/main" id="{B17700A4-DF4E-4DA9-9B13-2F27B04D9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57600"/>
            <a:ext cx="42862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C1C19E6F-0138-4F8C-A10F-954BECD451AA}"/>
              </a:ext>
            </a:extLst>
          </p:cNvPr>
          <p:cNvSpPr>
            <a:spLocks noGrp="1"/>
          </p:cNvSpPr>
          <p:nvPr>
            <p:ph type="title"/>
          </p:nvPr>
        </p:nvSpPr>
        <p:spPr/>
        <p:txBody>
          <a:bodyPr/>
          <a:lstStyle/>
          <a:p>
            <a:pPr eaLnBrk="1" hangingPunct="1"/>
            <a:r>
              <a:rPr lang="en-US" altLang="en-US"/>
              <a:t>Decline</a:t>
            </a:r>
          </a:p>
        </p:txBody>
      </p:sp>
      <p:sp>
        <p:nvSpPr>
          <p:cNvPr id="70659" name="Content Placeholder 2">
            <a:extLst>
              <a:ext uri="{FF2B5EF4-FFF2-40B4-BE49-F238E27FC236}">
                <a16:creationId xmlns:a16="http://schemas.microsoft.com/office/drawing/2014/main" id="{10851F79-5DF3-4789-BAE7-8A9A5354FED8}"/>
              </a:ext>
            </a:extLst>
          </p:cNvPr>
          <p:cNvSpPr>
            <a:spLocks noGrp="1"/>
          </p:cNvSpPr>
          <p:nvPr>
            <p:ph sz="quarter" idx="1"/>
          </p:nvPr>
        </p:nvSpPr>
        <p:spPr/>
        <p:txBody>
          <a:bodyPr/>
          <a:lstStyle/>
          <a:p>
            <a:pPr eaLnBrk="1" hangingPunct="1"/>
            <a:r>
              <a:rPr lang="en-US" altLang="en-US"/>
              <a:t>no surprise…taxes, uprisings, overextension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F9B5F548-242B-49AC-9867-00B9FDC15DAE}"/>
              </a:ext>
            </a:extLst>
          </p:cNvPr>
          <p:cNvSpPr>
            <a:spLocks noGrp="1"/>
          </p:cNvSpPr>
          <p:nvPr>
            <p:ph type="title"/>
          </p:nvPr>
        </p:nvSpPr>
        <p:spPr/>
        <p:txBody>
          <a:bodyPr/>
          <a:lstStyle/>
          <a:p>
            <a:endParaRPr lang="en-US" altLang="en-US"/>
          </a:p>
        </p:txBody>
      </p:sp>
      <p:sp>
        <p:nvSpPr>
          <p:cNvPr id="13315" name="Content Placeholder 4">
            <a:extLst>
              <a:ext uri="{FF2B5EF4-FFF2-40B4-BE49-F238E27FC236}">
                <a16:creationId xmlns:a16="http://schemas.microsoft.com/office/drawing/2014/main" id="{3E60552C-88A8-4F29-B1AE-5612C7FD65D9}"/>
              </a:ext>
            </a:extLst>
          </p:cNvPr>
          <p:cNvSpPr>
            <a:spLocks noGrp="1"/>
          </p:cNvSpPr>
          <p:nvPr>
            <p:ph sz="quarter" idx="1"/>
          </p:nvPr>
        </p:nvSpPr>
        <p:spPr/>
        <p:txBody>
          <a:bodyPr/>
          <a:lstStyle/>
          <a:p>
            <a:endParaRPr lang="en-US" altLang="en-US"/>
          </a:p>
        </p:txBody>
      </p:sp>
      <p:pic>
        <p:nvPicPr>
          <p:cNvPr id="13316" name="Picture 6">
            <a:extLst>
              <a:ext uri="{FF2B5EF4-FFF2-40B4-BE49-F238E27FC236}">
                <a16:creationId xmlns:a16="http://schemas.microsoft.com/office/drawing/2014/main" id="{C5E932EA-2E8D-4B3B-9C8F-A2D45391DA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8738"/>
            <a:ext cx="6781800" cy="666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FFAF9D64-0E73-4E0C-B078-B038D3CD9D39}"/>
              </a:ext>
            </a:extLst>
          </p:cNvPr>
          <p:cNvSpPr>
            <a:spLocks noGrp="1"/>
          </p:cNvSpPr>
          <p:nvPr>
            <p:ph type="title"/>
          </p:nvPr>
        </p:nvSpPr>
        <p:spPr>
          <a:xfrm>
            <a:off x="963613" y="952500"/>
            <a:ext cx="10363200" cy="1362075"/>
          </a:xfrm>
        </p:spPr>
        <p:txBody>
          <a:bodyPr/>
          <a:lstStyle/>
          <a:p>
            <a:r>
              <a:rPr lang="en-US" altLang="en-US"/>
              <a:t>Strengths of the Ottoman Empire</a:t>
            </a:r>
          </a:p>
        </p:txBody>
      </p:sp>
      <p:sp>
        <p:nvSpPr>
          <p:cNvPr id="14339" name="Text Placeholder 4">
            <a:extLst>
              <a:ext uri="{FF2B5EF4-FFF2-40B4-BE49-F238E27FC236}">
                <a16:creationId xmlns:a16="http://schemas.microsoft.com/office/drawing/2014/main" id="{CF25583F-5CF2-482F-8951-EE2CE4CE537D}"/>
              </a:ext>
            </a:extLst>
          </p:cNvPr>
          <p:cNvSpPr>
            <a:spLocks noGrp="1"/>
          </p:cNvSpPr>
          <p:nvPr>
            <p:ph type="body" idx="1"/>
          </p:nvPr>
        </p:nvSpPr>
        <p:spPr>
          <a:xfrm>
            <a:off x="963613" y="2547938"/>
            <a:ext cx="10363200" cy="1338262"/>
          </a:xfrm>
        </p:spPr>
        <p:txBody>
          <a:bodyPr/>
          <a:lstStyle/>
          <a:p>
            <a:endParaRPr lang="en-US" altLang="en-US">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94A9063D-21AF-4A8D-AA0C-A1ED4BD04129}"/>
              </a:ext>
            </a:extLst>
          </p:cNvPr>
          <p:cNvSpPr>
            <a:spLocks noGrp="1"/>
          </p:cNvSpPr>
          <p:nvPr>
            <p:ph type="title"/>
          </p:nvPr>
        </p:nvSpPr>
        <p:spPr/>
        <p:txBody>
          <a:bodyPr/>
          <a:lstStyle/>
          <a:p>
            <a:endParaRPr lang="en-US" altLang="en-US"/>
          </a:p>
        </p:txBody>
      </p:sp>
      <p:sp>
        <p:nvSpPr>
          <p:cNvPr id="16387" name="Content Placeholder 4">
            <a:extLst>
              <a:ext uri="{FF2B5EF4-FFF2-40B4-BE49-F238E27FC236}">
                <a16:creationId xmlns:a16="http://schemas.microsoft.com/office/drawing/2014/main" id="{D0D7FE2A-D4A3-45F9-96D4-CF5950C84FEB}"/>
              </a:ext>
            </a:extLst>
          </p:cNvPr>
          <p:cNvSpPr>
            <a:spLocks noGrp="1"/>
          </p:cNvSpPr>
          <p:nvPr>
            <p:ph sz="quarter" idx="1"/>
          </p:nvPr>
        </p:nvSpPr>
        <p:spPr/>
        <p:txBody>
          <a:bodyPr/>
          <a:lstStyle/>
          <a:p>
            <a:r>
              <a:rPr lang="en-US" altLang="en-US"/>
              <a:t>Control of Trade</a:t>
            </a:r>
          </a:p>
          <a:p>
            <a:pPr lvl="1"/>
            <a:r>
              <a:rPr lang="en-US" altLang="en-US"/>
              <a:t>location </a:t>
            </a:r>
          </a:p>
          <a:p>
            <a:pPr lvl="1"/>
            <a:r>
              <a:rPr lang="en-US" altLang="en-US"/>
              <a:t>control of waterways</a:t>
            </a:r>
          </a:p>
          <a:p>
            <a:r>
              <a:rPr lang="en-US" altLang="en-US"/>
              <a:t>Wealth from Trade</a:t>
            </a:r>
          </a:p>
          <a:p>
            <a:r>
              <a:rPr lang="en-US" altLang="en-US"/>
              <a:t>Superior Technology</a:t>
            </a:r>
          </a:p>
        </p:txBody>
      </p:sp>
      <p:sp>
        <p:nvSpPr>
          <p:cNvPr id="16388" name="AutoShape 2" descr="http://docs.google.com/?pid=bl&amp;srcid=ADGEESjtcFKnJXjv9vvazWXTx6ifR_5czHK2LVYurLbL_olDwmdAqcHa6xTY4OevIVe_eLhFppYr7jo5pB0lAoUvCQ3w4lFBHVfRJ4mueII0Z3M3_EeL4ah1_n9FqW8KCeeotMSTuTp_&amp;q=cache%3AQHEQUoainwAJ%3Awww.methacton.org%2F6880702110487%2Flib%2F6880702110487%2FMiddle_East_The_Ottoman_Empire.ppt%20ottoman%20empire%20powerpoint&amp;docid=320db6e7e0db872bed989137e9437524&amp;a=bi&amp;pagenumber=8&amp;w=800">
            <a:extLst>
              <a:ext uri="{FF2B5EF4-FFF2-40B4-BE49-F238E27FC236}">
                <a16:creationId xmlns:a16="http://schemas.microsoft.com/office/drawing/2014/main" id="{200247E9-FBA8-4F36-A3F6-6728B482764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B3B3C4"/>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A04DA3"/>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A04DA3"/>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A04DA3"/>
              </a:buClr>
              <a:buChar char="o"/>
              <a:defRPr sz="2000">
                <a:solidFill>
                  <a:schemeClr val="tx1"/>
                </a:solidFill>
                <a:latin typeface="Perpetua" panose="02020502060401020303" pitchFamily="18" charset="0"/>
                <a:ea typeface="MS PGothic"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16389" name="Picture 6" descr="http://jspivey.wikispaces.com/file/view/Ottoman_trade_routes.gif/85511525/Ottoman_trade_routes.gif">
            <a:extLst>
              <a:ext uri="{FF2B5EF4-FFF2-40B4-BE49-F238E27FC236}">
                <a16:creationId xmlns:a16="http://schemas.microsoft.com/office/drawing/2014/main" id="{4BF6DD2E-8243-450C-89EC-0B9EDD731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10000"/>
            <a:ext cx="45815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a:extLst>
              <a:ext uri="{FF2B5EF4-FFF2-40B4-BE49-F238E27FC236}">
                <a16:creationId xmlns:a16="http://schemas.microsoft.com/office/drawing/2014/main" id="{9B3BAC0A-D6C5-4E98-8BFD-6D3AC2ABD96E}"/>
              </a:ext>
            </a:extLst>
          </p:cNvPr>
          <p:cNvSpPr>
            <a:spLocks noGrp="1"/>
          </p:cNvSpPr>
          <p:nvPr>
            <p:ph type="title"/>
          </p:nvPr>
        </p:nvSpPr>
        <p:spPr>
          <a:xfrm>
            <a:off x="963613" y="952500"/>
            <a:ext cx="10363200" cy="1362075"/>
          </a:xfrm>
        </p:spPr>
        <p:txBody>
          <a:bodyPr/>
          <a:lstStyle/>
          <a:p>
            <a:pPr eaLnBrk="1" hangingPunct="1"/>
            <a:r>
              <a:rPr lang="en-US" altLang="en-US"/>
              <a:t>Ottoman Characteristics</a:t>
            </a:r>
          </a:p>
        </p:txBody>
      </p:sp>
      <p:sp>
        <p:nvSpPr>
          <p:cNvPr id="18435" name="Text Placeholder 6">
            <a:extLst>
              <a:ext uri="{FF2B5EF4-FFF2-40B4-BE49-F238E27FC236}">
                <a16:creationId xmlns:a16="http://schemas.microsoft.com/office/drawing/2014/main" id="{5C83AC1A-1D9B-4AC3-A3BC-DCA9784F3F2A}"/>
              </a:ext>
            </a:extLst>
          </p:cNvPr>
          <p:cNvSpPr>
            <a:spLocks noGrp="1"/>
          </p:cNvSpPr>
          <p:nvPr>
            <p:ph type="body" idx="1"/>
          </p:nvPr>
        </p:nvSpPr>
        <p:spPr>
          <a:xfrm>
            <a:off x="963613" y="2547938"/>
            <a:ext cx="10363200" cy="1338262"/>
          </a:xfrm>
        </p:spPr>
        <p:txBody>
          <a:bodyPr/>
          <a:lstStyle/>
          <a:p>
            <a:pPr eaLnBrk="1" hangingPunct="1"/>
            <a:endParaRPr lang="en-US" alt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5519FB3-6E2A-49F4-9940-99C886FBB0AF}"/>
              </a:ext>
            </a:extLst>
          </p:cNvPr>
          <p:cNvSpPr>
            <a:spLocks noGrp="1"/>
          </p:cNvSpPr>
          <p:nvPr>
            <p:ph type="title"/>
          </p:nvPr>
        </p:nvSpPr>
        <p:spPr/>
        <p:txBody>
          <a:bodyPr/>
          <a:lstStyle/>
          <a:p>
            <a:r>
              <a:rPr lang="en-US" altLang="en-US"/>
              <a:t>Position of Jews and Christians</a:t>
            </a:r>
          </a:p>
        </p:txBody>
      </p:sp>
      <p:sp>
        <p:nvSpPr>
          <p:cNvPr id="20483" name="Content Placeholder 2">
            <a:extLst>
              <a:ext uri="{FF2B5EF4-FFF2-40B4-BE49-F238E27FC236}">
                <a16:creationId xmlns:a16="http://schemas.microsoft.com/office/drawing/2014/main" id="{B173E1F6-F2F6-4AF8-B27E-B6A24BFCF56F}"/>
              </a:ext>
            </a:extLst>
          </p:cNvPr>
          <p:cNvSpPr>
            <a:spLocks noGrp="1"/>
          </p:cNvSpPr>
          <p:nvPr>
            <p:ph sz="quarter" idx="1"/>
          </p:nvPr>
        </p:nvSpPr>
        <p:spPr/>
        <p:txBody>
          <a:bodyPr/>
          <a:lstStyle/>
          <a:p>
            <a:r>
              <a:rPr lang="en-US" altLang="en-US"/>
              <a:t>Official Status</a:t>
            </a:r>
          </a:p>
          <a:p>
            <a:pPr lvl="1"/>
            <a:r>
              <a:rPr lang="en-US" altLang="en-US"/>
              <a:t>“people of the book”</a:t>
            </a:r>
          </a:p>
          <a:p>
            <a:pPr lvl="1"/>
            <a:r>
              <a:rPr lang="en-US" altLang="en-US"/>
              <a:t>given state protection (Ahl al-Dhimma)</a:t>
            </a:r>
          </a:p>
          <a:p>
            <a:pPr lvl="1"/>
            <a:r>
              <a:rPr lang="en-US" altLang="en-US"/>
              <a:t>autonomy in religious affairs</a:t>
            </a:r>
          </a:p>
        </p:txBody>
      </p:sp>
      <p:pic>
        <p:nvPicPr>
          <p:cNvPr id="20484" name="Picture 4">
            <a:extLst>
              <a:ext uri="{FF2B5EF4-FFF2-40B4-BE49-F238E27FC236}">
                <a16:creationId xmlns:a16="http://schemas.microsoft.com/office/drawing/2014/main" id="{1E17C4B3-8A86-4181-8D4F-164372327F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2800"/>
            <a:ext cx="5043488"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B3ADFE7-28FC-469D-AC35-E63C8931C521}"/>
              </a:ext>
            </a:extLst>
          </p:cNvPr>
          <p:cNvSpPr>
            <a:spLocks noGrp="1"/>
          </p:cNvSpPr>
          <p:nvPr>
            <p:ph type="title"/>
          </p:nvPr>
        </p:nvSpPr>
        <p:spPr/>
        <p:txBody>
          <a:bodyPr/>
          <a:lstStyle/>
          <a:p>
            <a:endParaRPr lang="en-US" altLang="en-US"/>
          </a:p>
        </p:txBody>
      </p:sp>
      <p:sp>
        <p:nvSpPr>
          <p:cNvPr id="21507" name="Content Placeholder 2">
            <a:extLst>
              <a:ext uri="{FF2B5EF4-FFF2-40B4-BE49-F238E27FC236}">
                <a16:creationId xmlns:a16="http://schemas.microsoft.com/office/drawing/2014/main" id="{FC9FCE78-7DA5-45C0-A1E7-1268781D64AE}"/>
              </a:ext>
            </a:extLst>
          </p:cNvPr>
          <p:cNvSpPr>
            <a:spLocks noGrp="1"/>
          </p:cNvSpPr>
          <p:nvPr>
            <p:ph sz="quarter" idx="1"/>
          </p:nvPr>
        </p:nvSpPr>
        <p:spPr/>
        <p:txBody>
          <a:bodyPr/>
          <a:lstStyle/>
          <a:p>
            <a:r>
              <a:rPr lang="en-US" altLang="en-US"/>
              <a:t>Restrictions</a:t>
            </a:r>
          </a:p>
          <a:p>
            <a:pPr lvl="1"/>
            <a:r>
              <a:rPr lang="en-US" altLang="en-US"/>
              <a:t>seen as inferior</a:t>
            </a:r>
          </a:p>
          <a:p>
            <a:pPr lvl="1"/>
            <a:r>
              <a:rPr lang="en-US" altLang="en-US"/>
              <a:t>required to pay special tax (jiyzya)</a:t>
            </a:r>
          </a:p>
          <a:p>
            <a:pPr lvl="1"/>
            <a:r>
              <a:rPr lang="en-US" altLang="en-US"/>
              <a:t>positions always subordinate to Muslims</a:t>
            </a:r>
          </a:p>
          <a:p>
            <a:pPr lvl="1"/>
            <a:r>
              <a:rPr lang="en-US" altLang="en-US"/>
              <a:t>restrictions in dress</a:t>
            </a:r>
          </a:p>
          <a:p>
            <a:pPr lvl="1"/>
            <a:r>
              <a:rPr lang="en-US" altLang="en-US"/>
              <a:t>social segregation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1462</TotalTime>
  <Words>513</Words>
  <Application>Microsoft Office PowerPoint</Application>
  <PresentationFormat>Widescreen</PresentationFormat>
  <Paragraphs>156</Paragraphs>
  <Slides>39</Slides>
  <Notes>26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Equity</vt:lpstr>
      <vt:lpstr>The Gunpowder Empires</vt:lpstr>
      <vt:lpstr>PowerPoint Presentation</vt:lpstr>
      <vt:lpstr>Ottoman Empire</vt:lpstr>
      <vt:lpstr>PowerPoint Presentation</vt:lpstr>
      <vt:lpstr>Strengths of the Ottoman Empire</vt:lpstr>
      <vt:lpstr>PowerPoint Presentation</vt:lpstr>
      <vt:lpstr>Ottoman Characteristics</vt:lpstr>
      <vt:lpstr>Position of Jews and Christians</vt:lpstr>
      <vt:lpstr>PowerPoint Presentation</vt:lpstr>
      <vt:lpstr>PowerPoint Presentation</vt:lpstr>
      <vt:lpstr>Mehmet II</vt:lpstr>
      <vt:lpstr>PowerPoint Presentation</vt:lpstr>
      <vt:lpstr>PowerPoint Presentation</vt:lpstr>
      <vt:lpstr>Suleiman the Magnificent (1520-1566)</vt:lpstr>
      <vt:lpstr>PowerPoint Presentation</vt:lpstr>
      <vt:lpstr>Janissaries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Safavid Empire </vt:lpstr>
      <vt:lpstr>Characteristics</vt:lpstr>
      <vt:lpstr>Attempt at Expansion</vt:lpstr>
      <vt:lpstr>Abbas the Great (1588-1629)</vt:lpstr>
      <vt:lpstr>PowerPoint Presentation</vt:lpstr>
      <vt:lpstr>PowerPoint Presentation</vt:lpstr>
      <vt:lpstr>Isfahan v. Istanbul</vt:lpstr>
      <vt:lpstr>Decline</vt:lpstr>
      <vt:lpstr>Mughal Dynasty</vt:lpstr>
      <vt:lpstr>PowerPoint Presentation</vt:lpstr>
      <vt:lpstr>Expansion</vt:lpstr>
      <vt:lpstr>PowerPoint Presentation</vt:lpstr>
      <vt:lpstr>PowerPoint Presentation</vt:lpstr>
      <vt:lpstr>Social Reform</vt:lpstr>
      <vt:lpstr>PowerPoint Presentation</vt:lpstr>
      <vt:lpstr>Decline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Muslim Empires</dc:title>
  <dc:creator>connerb</dc:creator>
  <cp:lastModifiedBy>Conner, Brian</cp:lastModifiedBy>
  <cp:revision>38</cp:revision>
  <dcterms:created xsi:type="dcterms:W3CDTF">2014-01-11T19:37:36Z</dcterms:created>
  <dcterms:modified xsi:type="dcterms:W3CDTF">2022-02-24T15:55:39Z</dcterms:modified>
</cp:coreProperties>
</file>