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5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0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1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2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04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5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5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4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5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49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17BA-D75F-40B8-B9EE-A31E1C066768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16EB0-B1E7-49C0-B61B-E8745E910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26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Ages Snapchat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1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4012872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80635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317240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18212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19580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Character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428376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324296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286232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12045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261894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Character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3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08" y="339100"/>
            <a:ext cx="7594479" cy="63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pchat ghost outlin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347" y="823402"/>
            <a:ext cx="481734" cy="481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earch ico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18" y="918212"/>
            <a:ext cx="276139" cy="29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56301" y="935804"/>
            <a:ext cx="82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Search</a:t>
            </a:r>
          </a:p>
        </p:txBody>
      </p:sp>
      <p:pic>
        <p:nvPicPr>
          <p:cNvPr id="1034" name="Picture 10" descr="Image result for reverse camera symbol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88" y="847217"/>
            <a:ext cx="512928" cy="51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lash 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25" y="901007"/>
            <a:ext cx="206776" cy="20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ultiply 7"/>
          <p:cNvSpPr/>
          <p:nvPr/>
        </p:nvSpPr>
        <p:spPr>
          <a:xfrm>
            <a:off x="5179108" y="1035208"/>
            <a:ext cx="154386" cy="170597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569442" y="4796121"/>
            <a:ext cx="720000" cy="7208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107534" y="4839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284116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930951" y="5091159"/>
            <a:ext cx="252000" cy="25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ular Callout 11"/>
          <p:cNvSpPr/>
          <p:nvPr/>
        </p:nvSpPr>
        <p:spPr>
          <a:xfrm>
            <a:off x="3384820" y="5026167"/>
            <a:ext cx="329050" cy="260743"/>
          </a:xfrm>
          <a:prstGeom prst="wedgeRoundRectCallout">
            <a:avLst>
              <a:gd name="adj1" fmla="val 27167"/>
              <a:gd name="adj2" fmla="val 86419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52627" y="5310880"/>
            <a:ext cx="359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Chat					           Stories</a:t>
            </a:r>
          </a:p>
        </p:txBody>
      </p:sp>
    </p:spTree>
    <p:extLst>
      <p:ext uri="{BB962C8B-B14F-4D97-AF65-F5344CB8AC3E}">
        <p14:creationId xmlns:p14="http://schemas.microsoft.com/office/powerpoint/2010/main" val="44423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42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Middle Ages Snapchat Project</vt:lpstr>
      <vt:lpstr>Summary of Character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Character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Mosley</dc:creator>
  <cp:lastModifiedBy>Conner, Brian</cp:lastModifiedBy>
  <cp:revision>9</cp:revision>
  <dcterms:created xsi:type="dcterms:W3CDTF">2017-02-14T22:35:44Z</dcterms:created>
  <dcterms:modified xsi:type="dcterms:W3CDTF">2017-12-04T17:13:33Z</dcterms:modified>
</cp:coreProperties>
</file>