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37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8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82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2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5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5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0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E998F4-427C-41BE-BB97-CFFBEDA8282F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64996C-CA2B-4046-8BAF-72ABDD0CF8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35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osyFZmVIq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wanQyGKH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FRLkyJKDB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Yu2jyVTSc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8yct1qog9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Maps: Land Empires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Songhai Empire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8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osyFZmVIq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0813" y="1027113"/>
            <a:ext cx="9350375" cy="525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Tokugawa </a:t>
            </a:r>
            <a:r>
              <a:rPr lang="en-US" dirty="0" err="1" smtClean="0"/>
              <a:t>Shogunate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96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okugawa shogunat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28" y="365125"/>
            <a:ext cx="5460275" cy="610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12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Empire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4" descr="Image result for russian empire 1450-1750 m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KuwanQyGKH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11288" y="1027113"/>
            <a:ext cx="9180512" cy="516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Safavid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nFRLkyJKDB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2288" y="1419225"/>
            <a:ext cx="8607425" cy="48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wYu2jyVTSc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51063" y="1166813"/>
            <a:ext cx="8393112" cy="472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Qing Dynasty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Y8yct1qog9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6063" y="1027113"/>
            <a:ext cx="8791575" cy="494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62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</TotalTime>
  <Words>18</Words>
  <Application>Microsoft Office PowerPoint</Application>
  <PresentationFormat>Widescreen</PresentationFormat>
  <Paragraphs>8</Paragraphs>
  <Slides>15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Maps: Land Empires</vt:lpstr>
      <vt:lpstr>Ottoman Empire</vt:lpstr>
      <vt:lpstr>PowerPoint Presentation</vt:lpstr>
      <vt:lpstr>Safavid Empire</vt:lpstr>
      <vt:lpstr>PowerPoint Presentation</vt:lpstr>
      <vt:lpstr>Mughal Empire</vt:lpstr>
      <vt:lpstr>PowerPoint Presentation</vt:lpstr>
      <vt:lpstr>Qing Dynasty</vt:lpstr>
      <vt:lpstr>PowerPoint Presentation</vt:lpstr>
      <vt:lpstr>Songhai Empire</vt:lpstr>
      <vt:lpstr>PowerPoint Presentation</vt:lpstr>
      <vt:lpstr>Tokugawa Shogunate</vt:lpstr>
      <vt:lpstr>PowerPoint Presentation</vt:lpstr>
      <vt:lpstr>Russian Empire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Maps: Land Empires</dc:title>
  <dc:creator>Conner, Brian</dc:creator>
  <cp:lastModifiedBy>Conner, Brian</cp:lastModifiedBy>
  <cp:revision>4</cp:revision>
  <dcterms:created xsi:type="dcterms:W3CDTF">2019-10-01T18:42:20Z</dcterms:created>
  <dcterms:modified xsi:type="dcterms:W3CDTF">2019-10-01T19:13:30Z</dcterms:modified>
</cp:coreProperties>
</file>