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E7F87-A2E5-4EC3-B447-C95F4130ABDF}" v="59" dt="2022-01-03T20:35:55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er, Brian" userId="f5dc14d8-b9a1-46ff-afd4-2426d289374e" providerId="ADAL" clId="{0A7E7F87-A2E5-4EC3-B447-C95F4130ABDF}"/>
    <pc:docChg chg="undo custSel addSld delSld modSld">
      <pc:chgData name="Conner, Brian" userId="f5dc14d8-b9a1-46ff-afd4-2426d289374e" providerId="ADAL" clId="{0A7E7F87-A2E5-4EC3-B447-C95F4130ABDF}" dt="2022-01-03T20:35:55.762" v="1260" actId="1076"/>
      <pc:docMkLst>
        <pc:docMk/>
      </pc:docMkLst>
      <pc:sldChg chg="addSp modSp">
        <pc:chgData name="Conner, Brian" userId="f5dc14d8-b9a1-46ff-afd4-2426d289374e" providerId="ADAL" clId="{0A7E7F87-A2E5-4EC3-B447-C95F4130ABDF}" dt="2022-01-03T20:06:40.826" v="1210" actId="1076"/>
        <pc:sldMkLst>
          <pc:docMk/>
          <pc:sldMk cId="4290411056" sldId="259"/>
        </pc:sldMkLst>
        <pc:picChg chg="add mod">
          <ac:chgData name="Conner, Brian" userId="f5dc14d8-b9a1-46ff-afd4-2426d289374e" providerId="ADAL" clId="{0A7E7F87-A2E5-4EC3-B447-C95F4130ABDF}" dt="2022-01-03T20:06:32.476" v="1207" actId="1076"/>
          <ac:picMkLst>
            <pc:docMk/>
            <pc:sldMk cId="4290411056" sldId="259"/>
            <ac:picMk id="1026" creationId="{15D49DB5-3D4E-4AEE-ABA8-FF02709231B6}"/>
          </ac:picMkLst>
        </pc:picChg>
        <pc:picChg chg="add mod">
          <ac:chgData name="Conner, Brian" userId="f5dc14d8-b9a1-46ff-afd4-2426d289374e" providerId="ADAL" clId="{0A7E7F87-A2E5-4EC3-B447-C95F4130ABDF}" dt="2022-01-03T20:06:40.826" v="1210" actId="1076"/>
          <ac:picMkLst>
            <pc:docMk/>
            <pc:sldMk cId="4290411056" sldId="259"/>
            <ac:picMk id="1028" creationId="{63D0E14A-4DD2-4FCE-A7A0-F02B4BE98670}"/>
          </ac:picMkLst>
        </pc:picChg>
      </pc:sldChg>
      <pc:sldChg chg="addSp modSp">
        <pc:chgData name="Conner, Brian" userId="f5dc14d8-b9a1-46ff-afd4-2426d289374e" providerId="ADAL" clId="{0A7E7F87-A2E5-4EC3-B447-C95F4130ABDF}" dt="2022-01-03T20:17:05.755" v="1213" actId="1076"/>
        <pc:sldMkLst>
          <pc:docMk/>
          <pc:sldMk cId="3520524477" sldId="260"/>
        </pc:sldMkLst>
        <pc:picChg chg="add mod">
          <ac:chgData name="Conner, Brian" userId="f5dc14d8-b9a1-46ff-afd4-2426d289374e" providerId="ADAL" clId="{0A7E7F87-A2E5-4EC3-B447-C95F4130ABDF}" dt="2022-01-03T20:17:05.755" v="1213" actId="1076"/>
          <ac:picMkLst>
            <pc:docMk/>
            <pc:sldMk cId="3520524477" sldId="260"/>
            <ac:picMk id="2050" creationId="{DD53FED0-41CC-46E5-9EEB-99D7EF7EC301}"/>
          </ac:picMkLst>
        </pc:picChg>
      </pc:sldChg>
      <pc:sldChg chg="addSp modSp">
        <pc:chgData name="Conner, Brian" userId="f5dc14d8-b9a1-46ff-afd4-2426d289374e" providerId="ADAL" clId="{0A7E7F87-A2E5-4EC3-B447-C95F4130ABDF}" dt="2022-01-03T20:19:57.735" v="1220" actId="1076"/>
        <pc:sldMkLst>
          <pc:docMk/>
          <pc:sldMk cId="1293859433" sldId="261"/>
        </pc:sldMkLst>
        <pc:picChg chg="add mod">
          <ac:chgData name="Conner, Brian" userId="f5dc14d8-b9a1-46ff-afd4-2426d289374e" providerId="ADAL" clId="{0A7E7F87-A2E5-4EC3-B447-C95F4130ABDF}" dt="2022-01-03T20:18:58.385" v="1216" actId="1076"/>
          <ac:picMkLst>
            <pc:docMk/>
            <pc:sldMk cId="1293859433" sldId="261"/>
            <ac:picMk id="3074" creationId="{166729F1-AFAE-4AB7-BE30-46A26D3876E3}"/>
          </ac:picMkLst>
        </pc:picChg>
        <pc:picChg chg="add mod">
          <ac:chgData name="Conner, Brian" userId="f5dc14d8-b9a1-46ff-afd4-2426d289374e" providerId="ADAL" clId="{0A7E7F87-A2E5-4EC3-B447-C95F4130ABDF}" dt="2022-01-03T20:19:57.735" v="1220" actId="1076"/>
          <ac:picMkLst>
            <pc:docMk/>
            <pc:sldMk cId="1293859433" sldId="261"/>
            <ac:picMk id="3076" creationId="{D8281C5B-3A0E-4C05-83F4-A7519D89942C}"/>
          </ac:picMkLst>
        </pc:picChg>
      </pc:sldChg>
      <pc:sldChg chg="addSp modSp">
        <pc:chgData name="Conner, Brian" userId="f5dc14d8-b9a1-46ff-afd4-2426d289374e" providerId="ADAL" clId="{0A7E7F87-A2E5-4EC3-B447-C95F4130ABDF}" dt="2022-01-03T20:22:10.093" v="1224" actId="1076"/>
        <pc:sldMkLst>
          <pc:docMk/>
          <pc:sldMk cId="2778364727" sldId="262"/>
        </pc:sldMkLst>
        <pc:picChg chg="add mod">
          <ac:chgData name="Conner, Brian" userId="f5dc14d8-b9a1-46ff-afd4-2426d289374e" providerId="ADAL" clId="{0A7E7F87-A2E5-4EC3-B447-C95F4130ABDF}" dt="2022-01-03T20:22:10.093" v="1224" actId="1076"/>
          <ac:picMkLst>
            <pc:docMk/>
            <pc:sldMk cId="2778364727" sldId="262"/>
            <ac:picMk id="4098" creationId="{FA7D0911-5DA0-4883-ADB6-801C7784D072}"/>
          </ac:picMkLst>
        </pc:picChg>
      </pc:sldChg>
      <pc:sldChg chg="addSp modSp">
        <pc:chgData name="Conner, Brian" userId="f5dc14d8-b9a1-46ff-afd4-2426d289374e" providerId="ADAL" clId="{0A7E7F87-A2E5-4EC3-B447-C95F4130ABDF}" dt="2022-01-03T20:23:13.624" v="1226" actId="1076"/>
        <pc:sldMkLst>
          <pc:docMk/>
          <pc:sldMk cId="3659836963" sldId="263"/>
        </pc:sldMkLst>
        <pc:picChg chg="add mod">
          <ac:chgData name="Conner, Brian" userId="f5dc14d8-b9a1-46ff-afd4-2426d289374e" providerId="ADAL" clId="{0A7E7F87-A2E5-4EC3-B447-C95F4130ABDF}" dt="2022-01-03T20:23:13.624" v="1226" actId="1076"/>
          <ac:picMkLst>
            <pc:docMk/>
            <pc:sldMk cId="3659836963" sldId="263"/>
            <ac:picMk id="5122" creationId="{75CFA80D-43F4-4BED-91AD-0BA7C5793BB3}"/>
          </ac:picMkLst>
        </pc:picChg>
      </pc:sldChg>
      <pc:sldChg chg="addSp modSp">
        <pc:chgData name="Conner, Brian" userId="f5dc14d8-b9a1-46ff-afd4-2426d289374e" providerId="ADAL" clId="{0A7E7F87-A2E5-4EC3-B447-C95F4130ABDF}" dt="2022-01-03T20:24:09.047" v="1228" actId="1076"/>
        <pc:sldMkLst>
          <pc:docMk/>
          <pc:sldMk cId="2897290041" sldId="266"/>
        </pc:sldMkLst>
        <pc:picChg chg="add mod">
          <ac:chgData name="Conner, Brian" userId="f5dc14d8-b9a1-46ff-afd4-2426d289374e" providerId="ADAL" clId="{0A7E7F87-A2E5-4EC3-B447-C95F4130ABDF}" dt="2022-01-03T20:24:09.047" v="1228" actId="1076"/>
          <ac:picMkLst>
            <pc:docMk/>
            <pc:sldMk cId="2897290041" sldId="266"/>
            <ac:picMk id="6146" creationId="{F571513B-504F-4125-8C32-A2FEB4721136}"/>
          </ac:picMkLst>
        </pc:picChg>
      </pc:sldChg>
      <pc:sldChg chg="addSp delSp modSp new mod modClrScheme chgLayout">
        <pc:chgData name="Conner, Brian" userId="f5dc14d8-b9a1-46ff-afd4-2426d289374e" providerId="ADAL" clId="{0A7E7F87-A2E5-4EC3-B447-C95F4130ABDF}" dt="2022-01-03T19:50:36.963" v="54" actId="20577"/>
        <pc:sldMkLst>
          <pc:docMk/>
          <pc:sldMk cId="2760436939" sldId="267"/>
        </pc:sldMkLst>
        <pc:spChg chg="del mod ord">
          <ac:chgData name="Conner, Brian" userId="f5dc14d8-b9a1-46ff-afd4-2426d289374e" providerId="ADAL" clId="{0A7E7F87-A2E5-4EC3-B447-C95F4130ABDF}" dt="2022-01-03T19:50:24.283" v="2" actId="700"/>
          <ac:spMkLst>
            <pc:docMk/>
            <pc:sldMk cId="2760436939" sldId="267"/>
            <ac:spMk id="2" creationId="{2605F435-30FD-4F59-ABCA-80B6358937C6}"/>
          </ac:spMkLst>
        </pc:spChg>
        <pc:spChg chg="del mod ord">
          <ac:chgData name="Conner, Brian" userId="f5dc14d8-b9a1-46ff-afd4-2426d289374e" providerId="ADAL" clId="{0A7E7F87-A2E5-4EC3-B447-C95F4130ABDF}" dt="2022-01-03T19:50:24.283" v="2" actId="700"/>
          <ac:spMkLst>
            <pc:docMk/>
            <pc:sldMk cId="2760436939" sldId="267"/>
            <ac:spMk id="3" creationId="{75E871FD-39A1-4EC5-A247-BE2D4788598E}"/>
          </ac:spMkLst>
        </pc:spChg>
        <pc:spChg chg="add mod ord">
          <ac:chgData name="Conner, Brian" userId="f5dc14d8-b9a1-46ff-afd4-2426d289374e" providerId="ADAL" clId="{0A7E7F87-A2E5-4EC3-B447-C95F4130ABDF}" dt="2022-01-03T19:50:36.963" v="54" actId="20577"/>
          <ac:spMkLst>
            <pc:docMk/>
            <pc:sldMk cId="2760436939" sldId="267"/>
            <ac:spMk id="4" creationId="{F27BA165-C17F-4CBB-B67B-BB62DEBDBEFE}"/>
          </ac:spMkLst>
        </pc:spChg>
        <pc:spChg chg="add mod ord">
          <ac:chgData name="Conner, Brian" userId="f5dc14d8-b9a1-46ff-afd4-2426d289374e" providerId="ADAL" clId="{0A7E7F87-A2E5-4EC3-B447-C95F4130ABDF}" dt="2022-01-03T19:50:24.283" v="2" actId="700"/>
          <ac:spMkLst>
            <pc:docMk/>
            <pc:sldMk cId="2760436939" sldId="267"/>
            <ac:spMk id="5" creationId="{E48321C8-6C04-4792-AB14-AE247AD21F58}"/>
          </ac:spMkLst>
        </pc:spChg>
      </pc:sldChg>
      <pc:sldChg chg="modSp new mod">
        <pc:chgData name="Conner, Brian" userId="f5dc14d8-b9a1-46ff-afd4-2426d289374e" providerId="ADAL" clId="{0A7E7F87-A2E5-4EC3-B447-C95F4130ABDF}" dt="2022-01-03T19:51:00.428" v="141" actId="20577"/>
        <pc:sldMkLst>
          <pc:docMk/>
          <pc:sldMk cId="1235198470" sldId="268"/>
        </pc:sldMkLst>
        <pc:spChg chg="mod">
          <ac:chgData name="Conner, Brian" userId="f5dc14d8-b9a1-46ff-afd4-2426d289374e" providerId="ADAL" clId="{0A7E7F87-A2E5-4EC3-B447-C95F4130ABDF}" dt="2022-01-03T19:50:45.648" v="75" actId="20577"/>
          <ac:spMkLst>
            <pc:docMk/>
            <pc:sldMk cId="1235198470" sldId="268"/>
            <ac:spMk id="2" creationId="{A11DE1A8-87B7-40B6-92FE-27D7A3E46680}"/>
          </ac:spMkLst>
        </pc:spChg>
        <pc:spChg chg="mod">
          <ac:chgData name="Conner, Brian" userId="f5dc14d8-b9a1-46ff-afd4-2426d289374e" providerId="ADAL" clId="{0A7E7F87-A2E5-4EC3-B447-C95F4130ABDF}" dt="2022-01-03T19:51:00.428" v="141" actId="20577"/>
          <ac:spMkLst>
            <pc:docMk/>
            <pc:sldMk cId="1235198470" sldId="268"/>
            <ac:spMk id="3" creationId="{C8B5B5A2-BAD1-42D6-886B-CD2164583250}"/>
          </ac:spMkLst>
        </pc:spChg>
      </pc:sldChg>
      <pc:sldChg chg="modSp new mod">
        <pc:chgData name="Conner, Brian" userId="f5dc14d8-b9a1-46ff-afd4-2426d289374e" providerId="ADAL" clId="{0A7E7F87-A2E5-4EC3-B447-C95F4130ABDF}" dt="2022-01-03T19:51:38.674" v="303" actId="20577"/>
        <pc:sldMkLst>
          <pc:docMk/>
          <pc:sldMk cId="467996579" sldId="269"/>
        </pc:sldMkLst>
        <pc:spChg chg="mod">
          <ac:chgData name="Conner, Brian" userId="f5dc14d8-b9a1-46ff-afd4-2426d289374e" providerId="ADAL" clId="{0A7E7F87-A2E5-4EC3-B447-C95F4130ABDF}" dt="2022-01-03T19:51:38.674" v="303" actId="20577"/>
          <ac:spMkLst>
            <pc:docMk/>
            <pc:sldMk cId="467996579" sldId="269"/>
            <ac:spMk id="3" creationId="{2E556BF2-404F-4713-81A4-87C08DEFF1DE}"/>
          </ac:spMkLst>
        </pc:spChg>
      </pc:sldChg>
      <pc:sldChg chg="addSp modSp new mod">
        <pc:chgData name="Conner, Brian" userId="f5dc14d8-b9a1-46ff-afd4-2426d289374e" providerId="ADAL" clId="{0A7E7F87-A2E5-4EC3-B447-C95F4130ABDF}" dt="2022-01-03T20:26:18.940" v="1238" actId="14100"/>
        <pc:sldMkLst>
          <pc:docMk/>
          <pc:sldMk cId="402665602" sldId="270"/>
        </pc:sldMkLst>
        <pc:spChg chg="mod">
          <ac:chgData name="Conner, Brian" userId="f5dc14d8-b9a1-46ff-afd4-2426d289374e" providerId="ADAL" clId="{0A7E7F87-A2E5-4EC3-B447-C95F4130ABDF}" dt="2022-01-03T19:51:47.657" v="318" actId="20577"/>
          <ac:spMkLst>
            <pc:docMk/>
            <pc:sldMk cId="402665602" sldId="270"/>
            <ac:spMk id="2" creationId="{9D352124-7E0F-48A0-90E6-8D31E6DB9EDA}"/>
          </ac:spMkLst>
        </pc:spChg>
        <pc:spChg chg="mod">
          <ac:chgData name="Conner, Brian" userId="f5dc14d8-b9a1-46ff-afd4-2426d289374e" providerId="ADAL" clId="{0A7E7F87-A2E5-4EC3-B447-C95F4130ABDF}" dt="2022-01-03T19:52:14.622" v="411" actId="20577"/>
          <ac:spMkLst>
            <pc:docMk/>
            <pc:sldMk cId="402665602" sldId="270"/>
            <ac:spMk id="3" creationId="{D944FBFC-F1DD-4928-83F2-E1972D341C55}"/>
          </ac:spMkLst>
        </pc:spChg>
        <pc:picChg chg="add mod">
          <ac:chgData name="Conner, Brian" userId="f5dc14d8-b9a1-46ff-afd4-2426d289374e" providerId="ADAL" clId="{0A7E7F87-A2E5-4EC3-B447-C95F4130ABDF}" dt="2022-01-03T20:25:02.531" v="1232" actId="1076"/>
          <ac:picMkLst>
            <pc:docMk/>
            <pc:sldMk cId="402665602" sldId="270"/>
            <ac:picMk id="7170" creationId="{38D8C2F8-2679-45D3-82C8-6E9D860A67F9}"/>
          </ac:picMkLst>
        </pc:picChg>
        <pc:picChg chg="add mod">
          <ac:chgData name="Conner, Brian" userId="f5dc14d8-b9a1-46ff-afd4-2426d289374e" providerId="ADAL" clId="{0A7E7F87-A2E5-4EC3-B447-C95F4130ABDF}" dt="2022-01-03T20:25:30.398" v="1235" actId="1076"/>
          <ac:picMkLst>
            <pc:docMk/>
            <pc:sldMk cId="402665602" sldId="270"/>
            <ac:picMk id="7172" creationId="{80234914-8804-48CF-A4CB-C2F55EA74987}"/>
          </ac:picMkLst>
        </pc:picChg>
        <pc:picChg chg="add mod">
          <ac:chgData name="Conner, Brian" userId="f5dc14d8-b9a1-46ff-afd4-2426d289374e" providerId="ADAL" clId="{0A7E7F87-A2E5-4EC3-B447-C95F4130ABDF}" dt="2022-01-03T20:26:18.940" v="1238" actId="14100"/>
          <ac:picMkLst>
            <pc:docMk/>
            <pc:sldMk cId="402665602" sldId="270"/>
            <ac:picMk id="7174" creationId="{B6CAADD6-CFCA-4392-A755-F8FBEC895EC3}"/>
          </ac:picMkLst>
        </pc:picChg>
      </pc:sldChg>
      <pc:sldChg chg="addSp modSp new mod">
        <pc:chgData name="Conner, Brian" userId="f5dc14d8-b9a1-46ff-afd4-2426d289374e" providerId="ADAL" clId="{0A7E7F87-A2E5-4EC3-B447-C95F4130ABDF}" dt="2022-01-03T20:28:50.841" v="1240" actId="1076"/>
        <pc:sldMkLst>
          <pc:docMk/>
          <pc:sldMk cId="632595713" sldId="271"/>
        </pc:sldMkLst>
        <pc:spChg chg="mod">
          <ac:chgData name="Conner, Brian" userId="f5dc14d8-b9a1-46ff-afd4-2426d289374e" providerId="ADAL" clId="{0A7E7F87-A2E5-4EC3-B447-C95F4130ABDF}" dt="2022-01-03T19:52:33.311" v="431" actId="20577"/>
          <ac:spMkLst>
            <pc:docMk/>
            <pc:sldMk cId="632595713" sldId="271"/>
            <ac:spMk id="2" creationId="{2D6C266B-4332-4330-8066-D01A45E4FC91}"/>
          </ac:spMkLst>
        </pc:spChg>
        <pc:spChg chg="mod">
          <ac:chgData name="Conner, Brian" userId="f5dc14d8-b9a1-46ff-afd4-2426d289374e" providerId="ADAL" clId="{0A7E7F87-A2E5-4EC3-B447-C95F4130ABDF}" dt="2022-01-03T19:52:59.026" v="500" actId="20577"/>
          <ac:spMkLst>
            <pc:docMk/>
            <pc:sldMk cId="632595713" sldId="271"/>
            <ac:spMk id="3" creationId="{69F24095-038D-41BC-B9A1-FAF284A832B7}"/>
          </ac:spMkLst>
        </pc:spChg>
        <pc:picChg chg="add mod">
          <ac:chgData name="Conner, Brian" userId="f5dc14d8-b9a1-46ff-afd4-2426d289374e" providerId="ADAL" clId="{0A7E7F87-A2E5-4EC3-B447-C95F4130ABDF}" dt="2022-01-03T20:28:50.841" v="1240" actId="1076"/>
          <ac:picMkLst>
            <pc:docMk/>
            <pc:sldMk cId="632595713" sldId="271"/>
            <ac:picMk id="8194" creationId="{EB63BC33-916F-4906-958E-16A38FC1E349}"/>
          </ac:picMkLst>
        </pc:picChg>
      </pc:sldChg>
      <pc:sldChg chg="modSp new mod">
        <pc:chgData name="Conner, Brian" userId="f5dc14d8-b9a1-46ff-afd4-2426d289374e" providerId="ADAL" clId="{0A7E7F87-A2E5-4EC3-B447-C95F4130ABDF}" dt="2022-01-03T19:53:46.684" v="703" actId="20577"/>
        <pc:sldMkLst>
          <pc:docMk/>
          <pc:sldMk cId="267568428" sldId="272"/>
        </pc:sldMkLst>
        <pc:spChg chg="mod">
          <ac:chgData name="Conner, Brian" userId="f5dc14d8-b9a1-46ff-afd4-2426d289374e" providerId="ADAL" clId="{0A7E7F87-A2E5-4EC3-B447-C95F4130ABDF}" dt="2022-01-03T19:53:46.684" v="703" actId="20577"/>
          <ac:spMkLst>
            <pc:docMk/>
            <pc:sldMk cId="267568428" sldId="272"/>
            <ac:spMk id="3" creationId="{2DC4BB81-8128-4698-BD69-654576D0EE11}"/>
          </ac:spMkLst>
        </pc:spChg>
      </pc:sldChg>
      <pc:sldChg chg="addSp modSp new mod">
        <pc:chgData name="Conner, Brian" userId="f5dc14d8-b9a1-46ff-afd4-2426d289374e" providerId="ADAL" clId="{0A7E7F87-A2E5-4EC3-B447-C95F4130ABDF}" dt="2022-01-03T20:29:55.633" v="1243" actId="1076"/>
        <pc:sldMkLst>
          <pc:docMk/>
          <pc:sldMk cId="1463374114" sldId="273"/>
        </pc:sldMkLst>
        <pc:spChg chg="mod">
          <ac:chgData name="Conner, Brian" userId="f5dc14d8-b9a1-46ff-afd4-2426d289374e" providerId="ADAL" clId="{0A7E7F87-A2E5-4EC3-B447-C95F4130ABDF}" dt="2022-01-03T19:56:52.619" v="738" actId="20577"/>
          <ac:spMkLst>
            <pc:docMk/>
            <pc:sldMk cId="1463374114" sldId="273"/>
            <ac:spMk id="2" creationId="{7F28A737-EA63-457F-BA03-EAEF34580063}"/>
          </ac:spMkLst>
        </pc:spChg>
        <pc:spChg chg="mod">
          <ac:chgData name="Conner, Brian" userId="f5dc14d8-b9a1-46ff-afd4-2426d289374e" providerId="ADAL" clId="{0A7E7F87-A2E5-4EC3-B447-C95F4130ABDF}" dt="2022-01-03T19:57:09.799" v="788" actId="20577"/>
          <ac:spMkLst>
            <pc:docMk/>
            <pc:sldMk cId="1463374114" sldId="273"/>
            <ac:spMk id="3" creationId="{DB61DBBB-2B3B-466A-ABF0-B6A032229500}"/>
          </ac:spMkLst>
        </pc:spChg>
        <pc:spChg chg="add">
          <ac:chgData name="Conner, Brian" userId="f5dc14d8-b9a1-46ff-afd4-2426d289374e" providerId="ADAL" clId="{0A7E7F87-A2E5-4EC3-B447-C95F4130ABDF}" dt="2022-01-03T20:29:49.923" v="1241"/>
          <ac:spMkLst>
            <pc:docMk/>
            <pc:sldMk cId="1463374114" sldId="273"/>
            <ac:spMk id="4" creationId="{FE68D549-A142-46B1-ADA7-239EBC40BAEB}"/>
          </ac:spMkLst>
        </pc:spChg>
        <pc:picChg chg="add mod">
          <ac:chgData name="Conner, Brian" userId="f5dc14d8-b9a1-46ff-afd4-2426d289374e" providerId="ADAL" clId="{0A7E7F87-A2E5-4EC3-B447-C95F4130ABDF}" dt="2022-01-03T20:29:55.633" v="1243" actId="1076"/>
          <ac:picMkLst>
            <pc:docMk/>
            <pc:sldMk cId="1463374114" sldId="273"/>
            <ac:picMk id="9220" creationId="{9A1D68F1-4272-48B5-BD66-44DC0F0CE08F}"/>
          </ac:picMkLst>
        </pc:picChg>
      </pc:sldChg>
      <pc:sldChg chg="addSp modSp new mod">
        <pc:chgData name="Conner, Brian" userId="f5dc14d8-b9a1-46ff-afd4-2426d289374e" providerId="ADAL" clId="{0A7E7F87-A2E5-4EC3-B447-C95F4130ABDF}" dt="2022-01-03T20:31:32.209" v="1246" actId="14100"/>
        <pc:sldMkLst>
          <pc:docMk/>
          <pc:sldMk cId="59268601" sldId="274"/>
        </pc:sldMkLst>
        <pc:spChg chg="mod">
          <ac:chgData name="Conner, Brian" userId="f5dc14d8-b9a1-46ff-afd4-2426d289374e" providerId="ADAL" clId="{0A7E7F87-A2E5-4EC3-B447-C95F4130ABDF}" dt="2022-01-03T19:57:16.427" v="794" actId="20577"/>
          <ac:spMkLst>
            <pc:docMk/>
            <pc:sldMk cId="59268601" sldId="274"/>
            <ac:spMk id="2" creationId="{05E0D52B-0605-4BFE-83B9-1BA977699827}"/>
          </ac:spMkLst>
        </pc:spChg>
        <pc:spChg chg="mod">
          <ac:chgData name="Conner, Brian" userId="f5dc14d8-b9a1-46ff-afd4-2426d289374e" providerId="ADAL" clId="{0A7E7F87-A2E5-4EC3-B447-C95F4130ABDF}" dt="2022-01-03T19:57:23.631" v="816" actId="15"/>
          <ac:spMkLst>
            <pc:docMk/>
            <pc:sldMk cId="59268601" sldId="274"/>
            <ac:spMk id="3" creationId="{659E7742-A7AA-44E4-B8BD-F0F1FEF2F1B5}"/>
          </ac:spMkLst>
        </pc:spChg>
        <pc:picChg chg="add mod">
          <ac:chgData name="Conner, Brian" userId="f5dc14d8-b9a1-46ff-afd4-2426d289374e" providerId="ADAL" clId="{0A7E7F87-A2E5-4EC3-B447-C95F4130ABDF}" dt="2022-01-03T20:31:32.209" v="1246" actId="14100"/>
          <ac:picMkLst>
            <pc:docMk/>
            <pc:sldMk cId="59268601" sldId="274"/>
            <ac:picMk id="10242" creationId="{13F93681-EFF5-4142-972F-D93F4F84B60A}"/>
          </ac:picMkLst>
        </pc:picChg>
      </pc:sldChg>
      <pc:sldChg chg="addSp modSp new mod">
        <pc:chgData name="Conner, Brian" userId="f5dc14d8-b9a1-46ff-afd4-2426d289374e" providerId="ADAL" clId="{0A7E7F87-A2E5-4EC3-B447-C95F4130ABDF}" dt="2022-01-03T20:32:38.956" v="1249" actId="1076"/>
        <pc:sldMkLst>
          <pc:docMk/>
          <pc:sldMk cId="3255610371" sldId="275"/>
        </pc:sldMkLst>
        <pc:spChg chg="mod">
          <ac:chgData name="Conner, Brian" userId="f5dc14d8-b9a1-46ff-afd4-2426d289374e" providerId="ADAL" clId="{0A7E7F87-A2E5-4EC3-B447-C95F4130ABDF}" dt="2022-01-03T19:57:34.424" v="820" actId="20577"/>
          <ac:spMkLst>
            <pc:docMk/>
            <pc:sldMk cId="3255610371" sldId="275"/>
            <ac:spMk id="2" creationId="{09384FBE-0687-4ACB-99F0-5B8B88221FA8}"/>
          </ac:spMkLst>
        </pc:spChg>
        <pc:spChg chg="mod">
          <ac:chgData name="Conner, Brian" userId="f5dc14d8-b9a1-46ff-afd4-2426d289374e" providerId="ADAL" clId="{0A7E7F87-A2E5-4EC3-B447-C95F4130ABDF}" dt="2022-01-03T19:58:44.931" v="903" actId="20577"/>
          <ac:spMkLst>
            <pc:docMk/>
            <pc:sldMk cId="3255610371" sldId="275"/>
            <ac:spMk id="3" creationId="{BE95DAB2-83D8-4823-81D0-711062D43C6F}"/>
          </ac:spMkLst>
        </pc:spChg>
        <pc:picChg chg="add mod">
          <ac:chgData name="Conner, Brian" userId="f5dc14d8-b9a1-46ff-afd4-2426d289374e" providerId="ADAL" clId="{0A7E7F87-A2E5-4EC3-B447-C95F4130ABDF}" dt="2022-01-03T20:32:38.956" v="1249" actId="1076"/>
          <ac:picMkLst>
            <pc:docMk/>
            <pc:sldMk cId="3255610371" sldId="275"/>
            <ac:picMk id="11266" creationId="{F216D279-D08F-45C2-9D08-415380D184BC}"/>
          </ac:picMkLst>
        </pc:picChg>
      </pc:sldChg>
      <pc:sldChg chg="addSp modSp new mod">
        <pc:chgData name="Conner, Brian" userId="f5dc14d8-b9a1-46ff-afd4-2426d289374e" providerId="ADAL" clId="{0A7E7F87-A2E5-4EC3-B447-C95F4130ABDF}" dt="2022-01-03T20:33:25.830" v="1252" actId="1076"/>
        <pc:sldMkLst>
          <pc:docMk/>
          <pc:sldMk cId="2731498168" sldId="276"/>
        </pc:sldMkLst>
        <pc:spChg chg="mod">
          <ac:chgData name="Conner, Brian" userId="f5dc14d8-b9a1-46ff-afd4-2426d289374e" providerId="ADAL" clId="{0A7E7F87-A2E5-4EC3-B447-C95F4130ABDF}" dt="2022-01-03T19:58:58.686" v="915" actId="20577"/>
          <ac:spMkLst>
            <pc:docMk/>
            <pc:sldMk cId="2731498168" sldId="276"/>
            <ac:spMk id="2" creationId="{9A1659FD-7C62-435E-9231-446B2959A244}"/>
          </ac:spMkLst>
        </pc:spChg>
        <pc:spChg chg="mod">
          <ac:chgData name="Conner, Brian" userId="f5dc14d8-b9a1-46ff-afd4-2426d289374e" providerId="ADAL" clId="{0A7E7F87-A2E5-4EC3-B447-C95F4130ABDF}" dt="2022-01-03T19:59:49.351" v="987" actId="20577"/>
          <ac:spMkLst>
            <pc:docMk/>
            <pc:sldMk cId="2731498168" sldId="276"/>
            <ac:spMk id="3" creationId="{0124743D-7FF6-4B00-9363-5E63551E755D}"/>
          </ac:spMkLst>
        </pc:spChg>
        <pc:picChg chg="add mod">
          <ac:chgData name="Conner, Brian" userId="f5dc14d8-b9a1-46ff-afd4-2426d289374e" providerId="ADAL" clId="{0A7E7F87-A2E5-4EC3-B447-C95F4130ABDF}" dt="2022-01-03T20:33:25.830" v="1252" actId="1076"/>
          <ac:picMkLst>
            <pc:docMk/>
            <pc:sldMk cId="2731498168" sldId="276"/>
            <ac:picMk id="12290" creationId="{B7A65BAE-369F-4C55-A27B-AF19031C066D}"/>
          </ac:picMkLst>
        </pc:picChg>
      </pc:sldChg>
      <pc:sldChg chg="modSp new mod">
        <pc:chgData name="Conner, Brian" userId="f5dc14d8-b9a1-46ff-afd4-2426d289374e" providerId="ADAL" clId="{0A7E7F87-A2E5-4EC3-B447-C95F4130ABDF}" dt="2022-01-03T20:00:50.916" v="1081" actId="20577"/>
        <pc:sldMkLst>
          <pc:docMk/>
          <pc:sldMk cId="2097490672" sldId="277"/>
        </pc:sldMkLst>
        <pc:spChg chg="mod">
          <ac:chgData name="Conner, Brian" userId="f5dc14d8-b9a1-46ff-afd4-2426d289374e" providerId="ADAL" clId="{0A7E7F87-A2E5-4EC3-B447-C95F4130ABDF}" dt="2022-01-03T20:00:50.916" v="1081" actId="20577"/>
          <ac:spMkLst>
            <pc:docMk/>
            <pc:sldMk cId="2097490672" sldId="277"/>
            <ac:spMk id="3" creationId="{FE74FE75-E8CD-4487-A0F8-50D31DECCD55}"/>
          </ac:spMkLst>
        </pc:spChg>
      </pc:sldChg>
      <pc:sldChg chg="addSp delSp modSp new mod">
        <pc:chgData name="Conner, Brian" userId="f5dc14d8-b9a1-46ff-afd4-2426d289374e" providerId="ADAL" clId="{0A7E7F87-A2E5-4EC3-B447-C95F4130ABDF}" dt="2022-01-03T20:35:55.762" v="1260" actId="1076"/>
        <pc:sldMkLst>
          <pc:docMk/>
          <pc:sldMk cId="3964329337" sldId="278"/>
        </pc:sldMkLst>
        <pc:spChg chg="mod">
          <ac:chgData name="Conner, Brian" userId="f5dc14d8-b9a1-46ff-afd4-2426d289374e" providerId="ADAL" clId="{0A7E7F87-A2E5-4EC3-B447-C95F4130ABDF}" dt="2022-01-03T20:00:57.307" v="1091" actId="20577"/>
          <ac:spMkLst>
            <pc:docMk/>
            <pc:sldMk cId="3964329337" sldId="278"/>
            <ac:spMk id="2" creationId="{CAACC7D4-D76D-41BD-925A-E0B5ECB4EDEB}"/>
          </ac:spMkLst>
        </pc:spChg>
        <pc:picChg chg="add del mod">
          <ac:chgData name="Conner, Brian" userId="f5dc14d8-b9a1-46ff-afd4-2426d289374e" providerId="ADAL" clId="{0A7E7F87-A2E5-4EC3-B447-C95F4130ABDF}" dt="2022-01-03T20:35:23.711" v="1257" actId="478"/>
          <ac:picMkLst>
            <pc:docMk/>
            <pc:sldMk cId="3964329337" sldId="278"/>
            <ac:picMk id="13314" creationId="{C2BA7F3E-BD2D-4C2A-BD64-49FF00CDEA4E}"/>
          </ac:picMkLst>
        </pc:picChg>
        <pc:picChg chg="add mod">
          <ac:chgData name="Conner, Brian" userId="f5dc14d8-b9a1-46ff-afd4-2426d289374e" providerId="ADAL" clId="{0A7E7F87-A2E5-4EC3-B447-C95F4130ABDF}" dt="2022-01-03T20:35:55.762" v="1260" actId="1076"/>
          <ac:picMkLst>
            <pc:docMk/>
            <pc:sldMk cId="3964329337" sldId="278"/>
            <ac:picMk id="13316" creationId="{0406BD53-B393-4DBB-A35F-86E6F9ADE0E5}"/>
          </ac:picMkLst>
        </pc:picChg>
      </pc:sldChg>
      <pc:sldChg chg="modSp new mod">
        <pc:chgData name="Conner, Brian" userId="f5dc14d8-b9a1-46ff-afd4-2426d289374e" providerId="ADAL" clId="{0A7E7F87-A2E5-4EC3-B447-C95F4130ABDF}" dt="2022-01-03T20:01:46.928" v="1199" actId="20577"/>
        <pc:sldMkLst>
          <pc:docMk/>
          <pc:sldMk cId="1325109388" sldId="279"/>
        </pc:sldMkLst>
        <pc:spChg chg="mod">
          <ac:chgData name="Conner, Brian" userId="f5dc14d8-b9a1-46ff-afd4-2426d289374e" providerId="ADAL" clId="{0A7E7F87-A2E5-4EC3-B447-C95F4130ABDF}" dt="2022-01-03T20:01:04.049" v="1105" actId="20577"/>
          <ac:spMkLst>
            <pc:docMk/>
            <pc:sldMk cId="1325109388" sldId="279"/>
            <ac:spMk id="2" creationId="{145282BF-674D-4300-8344-1F75B7B63005}"/>
          </ac:spMkLst>
        </pc:spChg>
        <pc:spChg chg="mod">
          <ac:chgData name="Conner, Brian" userId="f5dc14d8-b9a1-46ff-afd4-2426d289374e" providerId="ADAL" clId="{0A7E7F87-A2E5-4EC3-B447-C95F4130ABDF}" dt="2022-01-03T20:01:46.928" v="1199" actId="20577"/>
          <ac:spMkLst>
            <pc:docMk/>
            <pc:sldMk cId="1325109388" sldId="279"/>
            <ac:spMk id="3" creationId="{06A9D051-F1B1-4B36-A44A-FFF0C4F54A57}"/>
          </ac:spMkLst>
        </pc:spChg>
      </pc:sldChg>
      <pc:sldChg chg="new del">
        <pc:chgData name="Conner, Brian" userId="f5dc14d8-b9a1-46ff-afd4-2426d289374e" providerId="ADAL" clId="{0A7E7F87-A2E5-4EC3-B447-C95F4130ABDF}" dt="2022-01-03T20:02:47.660" v="1201" actId="47"/>
        <pc:sldMkLst>
          <pc:docMk/>
          <pc:sldMk cId="500988633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44F69D-4F80-48DF-9A44-3779C6B5FD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C89C4C-B2CE-4722-94E2-CBF1C0B346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05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69D-4F80-48DF-9A44-3779C6B5FD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9C4C-B2CE-4722-94E2-CBF1C0B3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4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69D-4F80-48DF-9A44-3779C6B5FD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9C4C-B2CE-4722-94E2-CBF1C0B3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69D-4F80-48DF-9A44-3779C6B5FD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9C4C-B2CE-4722-94E2-CBF1C0B3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69D-4F80-48DF-9A44-3779C6B5FD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9C4C-B2CE-4722-94E2-CBF1C0B3467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69D-4F80-48DF-9A44-3779C6B5FD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9C4C-B2CE-4722-94E2-CBF1C0B3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5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69D-4F80-48DF-9A44-3779C6B5FD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9C4C-B2CE-4722-94E2-CBF1C0B3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69D-4F80-48DF-9A44-3779C6B5FD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9C4C-B2CE-4722-94E2-CBF1C0B3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3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69D-4F80-48DF-9A44-3779C6B5FD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9C4C-B2CE-4722-94E2-CBF1C0B3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3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69D-4F80-48DF-9A44-3779C6B5FD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9C4C-B2CE-4722-94E2-CBF1C0B3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69D-4F80-48DF-9A44-3779C6B5FD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9C4C-B2CE-4722-94E2-CBF1C0B3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744F69D-4F80-48DF-9A44-3779C6B5FD8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DC89C4C-B2CE-4722-94E2-CBF1C0B3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3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B915-32F8-42E9-AB42-5F475A180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5.3: Causes of the Industrial </a:t>
            </a:r>
            <a:r>
              <a:rPr lang="en-US" dirty="0" err="1"/>
              <a:t>REvolution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979C6-CD13-4A0D-9A38-D3B18A03C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6F2A-798D-43F7-B121-FE34B2D6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4D997-42D0-4388-8373-EFA32436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The development of the factory system concentrated production in a single location and led to an increasing degree of specialization of labor.</a:t>
            </a:r>
          </a:p>
        </p:txBody>
      </p:sp>
    </p:spTree>
    <p:extLst>
      <p:ext uri="{BB962C8B-B14F-4D97-AF65-F5344CB8AC3E}">
        <p14:creationId xmlns:p14="http://schemas.microsoft.com/office/powerpoint/2010/main" val="54387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A18-B4E9-4FA9-A5AD-784FBE9B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 Arkwright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2954D-6939-4248-BC7A-5E6CCF972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Weaving machines in central location</a:t>
            </a:r>
          </a:p>
          <a:p>
            <a:r>
              <a:rPr lang="en-US" dirty="0"/>
              <a:t>Located on water source</a:t>
            </a:r>
          </a:p>
        </p:txBody>
      </p:sp>
      <p:pic>
        <p:nvPicPr>
          <p:cNvPr id="6146" name="Picture 2" descr="Richard Arkwright and the Factory System (Classroom Activity)">
            <a:extLst>
              <a:ext uri="{FF2B5EF4-FFF2-40B4-BE49-F238E27FC236}">
                <a16:creationId xmlns:a16="http://schemas.microsoft.com/office/drawing/2014/main" id="{F571513B-504F-4125-8C32-A2FEB472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1" y="2466975"/>
            <a:ext cx="4953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9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7BA165-C17F-4CBB-B67B-BB62DEBDBE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5.4: Technology of the industrial age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8321C8-6C04-4792-AB14-AE247AD21F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DE1A8-87B7-40B6-92FE-27D7A3E4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B5A2-BAD1-42D6-886B-CD2164583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technology shaped economic production over time.</a:t>
            </a:r>
          </a:p>
        </p:txBody>
      </p:sp>
    </p:spTree>
    <p:extLst>
      <p:ext uri="{BB962C8B-B14F-4D97-AF65-F5344CB8AC3E}">
        <p14:creationId xmlns:p14="http://schemas.microsoft.com/office/powerpoint/2010/main" val="123519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B6F3-13BB-49E5-818A-DD61072F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56BF2-404F-4713-81A4-87C08DEFF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The development of machines made it possible to take advantage of both existing and new discovered resources of energy stored in fossil fuels.</a:t>
            </a:r>
          </a:p>
        </p:txBody>
      </p:sp>
    </p:spTree>
    <p:extLst>
      <p:ext uri="{BB962C8B-B14F-4D97-AF65-F5344CB8AC3E}">
        <p14:creationId xmlns:p14="http://schemas.microsoft.com/office/powerpoint/2010/main" val="46799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2124-7E0F-48A0-90E6-8D31E6DB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FBFC-F1DD-4928-83F2-E1972D341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Spinning jenny (James Hargreaves)</a:t>
            </a:r>
          </a:p>
          <a:p>
            <a:r>
              <a:rPr lang="en-US" dirty="0"/>
              <a:t>Water frame</a:t>
            </a:r>
          </a:p>
          <a:p>
            <a:r>
              <a:rPr lang="en-US" dirty="0"/>
              <a:t>Interchangeable parts</a:t>
            </a:r>
          </a:p>
        </p:txBody>
      </p:sp>
      <p:pic>
        <p:nvPicPr>
          <p:cNvPr id="7170" name="Picture 2" descr="Water Frame Invention in the Industrial Revolution - HISTORY CRUNCH -  History Articles, Biographies, Infographics, Resources and More">
            <a:extLst>
              <a:ext uri="{FF2B5EF4-FFF2-40B4-BE49-F238E27FC236}">
                <a16:creationId xmlns:a16="http://schemas.microsoft.com/office/drawing/2014/main" id="{38D8C2F8-2679-45D3-82C8-6E9D860A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54" y="3512127"/>
            <a:ext cx="3033857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pinning jenny | Definition &amp;amp; Facts | Britannica">
            <a:extLst>
              <a:ext uri="{FF2B5EF4-FFF2-40B4-BE49-F238E27FC236}">
                <a16:creationId xmlns:a16="http://schemas.microsoft.com/office/drawing/2014/main" id="{80234914-8804-48CF-A4CB-C2F55EA74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4" y="3512127"/>
            <a:ext cx="4040909" cy="2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nterchangeable Parts - Inventions of the Industrial Revolution">
            <a:extLst>
              <a:ext uri="{FF2B5EF4-FFF2-40B4-BE49-F238E27FC236}">
                <a16:creationId xmlns:a16="http://schemas.microsoft.com/office/drawing/2014/main" id="{B6CAADD6-CFCA-4392-A755-F8FBEC89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91" y="3833091"/>
            <a:ext cx="3501946" cy="23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266B-4332-4330-8066-D01A45E4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4095-038D-41BC-B9A1-FAF284A8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Division/specialization of labor</a:t>
            </a:r>
          </a:p>
          <a:p>
            <a:r>
              <a:rPr lang="en-US" dirty="0"/>
              <a:t>Rise of unskilled labor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B63BC33-916F-4906-958E-16A38FC1E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05" y="2809875"/>
            <a:ext cx="4762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9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0B7D6-D1ED-4A98-B46C-3D1EDF63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4BB81-8128-4698-BD69-654576D0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The “Second Industrial Revolution” led to new methods in the production of steel, chemicals, electricity, and precision machinery during the second half of the 19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</p:txBody>
      </p:sp>
    </p:spTree>
    <p:extLst>
      <p:ext uri="{BB962C8B-B14F-4D97-AF65-F5344CB8AC3E}">
        <p14:creationId xmlns:p14="http://schemas.microsoft.com/office/powerpoint/2010/main" val="26756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A737-EA63-457F-BA03-EAEF3458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Industrial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1DBBB-2B3B-466A-ABF0-B6A03222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textiles to industrial goods</a:t>
            </a:r>
          </a:p>
        </p:txBody>
      </p:sp>
      <p:sp>
        <p:nvSpPr>
          <p:cNvPr id="4" name="AutoShape 2" descr="How the Second Industrial Revolution Changed People&amp;#39;s Lives - HISTORY">
            <a:extLst>
              <a:ext uri="{FF2B5EF4-FFF2-40B4-BE49-F238E27FC236}">
                <a16:creationId xmlns:a16="http://schemas.microsoft.com/office/drawing/2014/main" id="{FE68D549-A142-46B1-ADA7-239EBC40BA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ow the Second Industrial Revolution Changed People&amp;#39;s Lives - HISTORY">
            <a:extLst>
              <a:ext uri="{FF2B5EF4-FFF2-40B4-BE49-F238E27FC236}">
                <a16:creationId xmlns:a16="http://schemas.microsoft.com/office/drawing/2014/main" id="{9A1D68F1-4272-48B5-BD66-44DC0F0C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91" y="2516909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7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D52B-0605-4BFE-83B9-1BA97769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7742-A7AA-44E4-B8BD-F0F1FEF2F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Bessemer Process</a:t>
            </a:r>
          </a:p>
          <a:p>
            <a:pPr lvl="1"/>
            <a:endParaRPr lang="en-US" dirty="0"/>
          </a:p>
        </p:txBody>
      </p:sp>
      <p:pic>
        <p:nvPicPr>
          <p:cNvPr id="10242" name="Picture 2" descr="The Bessemer Process and Modern Steelmaking">
            <a:extLst>
              <a:ext uri="{FF2B5EF4-FFF2-40B4-BE49-F238E27FC236}">
                <a16:creationId xmlns:a16="http://schemas.microsoft.com/office/drawing/2014/main" id="{13F93681-EFF5-4142-972F-D93F4F84B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8" y="1570182"/>
            <a:ext cx="7624947" cy="48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9DCB-87F5-411F-8848-25A50C78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8816-58B8-4EF3-8009-D5B94C001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environmental and other factors contributed to industrialization from 1750-1900.</a:t>
            </a:r>
          </a:p>
        </p:txBody>
      </p:sp>
    </p:spTree>
    <p:extLst>
      <p:ext uri="{BB962C8B-B14F-4D97-AF65-F5344CB8AC3E}">
        <p14:creationId xmlns:p14="http://schemas.microsoft.com/office/powerpoint/2010/main" val="188294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4FBE-0687-4ACB-99F0-5B8B8822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5DAB2-83D8-4823-81D0-711062D43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Starts with kerosene for heat, light</a:t>
            </a:r>
          </a:p>
          <a:p>
            <a:r>
              <a:rPr lang="en-US" dirty="0"/>
              <a:t>Leads to engines for transport </a:t>
            </a:r>
          </a:p>
        </p:txBody>
      </p:sp>
      <p:pic>
        <p:nvPicPr>
          <p:cNvPr id="11266" name="Picture 2" descr="The Early Pennsylvania Oil Industry - YouTube">
            <a:extLst>
              <a:ext uri="{FF2B5EF4-FFF2-40B4-BE49-F238E27FC236}">
                <a16:creationId xmlns:a16="http://schemas.microsoft.com/office/drawing/2014/main" id="{F216D279-D08F-45C2-9D08-415380D1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1" y="3025486"/>
            <a:ext cx="5458691" cy="30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10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59FD-7C62-435E-9231-446B2959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4743D-7FF6-4B00-9363-5E63551E7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Thomas Edison – light bulb</a:t>
            </a:r>
          </a:p>
          <a:p>
            <a:r>
              <a:rPr lang="en-US" dirty="0"/>
              <a:t>George Westinghouse - transformer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7A65BAE-369F-4C55-A27B-AF19031C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79" y="1287780"/>
            <a:ext cx="364315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98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1A7-E28E-44C8-9433-8AB26B768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4FE75-E8CD-4487-A0F8-50D31DECC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Railroads, steamships, and the telegraph led to increased trade and migration.</a:t>
            </a:r>
          </a:p>
        </p:txBody>
      </p:sp>
    </p:spTree>
    <p:extLst>
      <p:ext uri="{BB962C8B-B14F-4D97-AF65-F5344CB8AC3E}">
        <p14:creationId xmlns:p14="http://schemas.microsoft.com/office/powerpoint/2010/main" val="2097490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C7D4-D76D-41BD-925A-E0B5ECB4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4CD5B-B157-4D15-A851-34B14ACAC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Great Britain Railway map">
            <a:extLst>
              <a:ext uri="{FF2B5EF4-FFF2-40B4-BE49-F238E27FC236}">
                <a16:creationId xmlns:a16="http://schemas.microsoft.com/office/drawing/2014/main" id="{0406BD53-B393-4DBB-A35F-86E6F9AD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58" y="2164052"/>
            <a:ext cx="6280778" cy="34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29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82BF-674D-4300-8344-1F75B7B6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9D051-F1B1-4B36-A44A-FFF0C4F54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Samuel Morse – telegraph</a:t>
            </a:r>
          </a:p>
          <a:p>
            <a:r>
              <a:rPr lang="en-US" dirty="0"/>
              <a:t>Alexander Graham Bell – telephone</a:t>
            </a:r>
          </a:p>
          <a:p>
            <a:r>
              <a:rPr lang="en-US" dirty="0"/>
              <a:t>Guglielmo Marconi - radio</a:t>
            </a:r>
          </a:p>
        </p:txBody>
      </p:sp>
    </p:spTree>
    <p:extLst>
      <p:ext uri="{BB962C8B-B14F-4D97-AF65-F5344CB8AC3E}">
        <p14:creationId xmlns:p14="http://schemas.microsoft.com/office/powerpoint/2010/main" val="132510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0065-2C70-4B5E-9FC4-67356E22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D4789-00AC-401D-8B61-1BAF1B687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A variety of factors contributed to the growth of industrial production and eventually resulted in the Industrial Revolution.</a:t>
            </a:r>
          </a:p>
        </p:txBody>
      </p:sp>
    </p:spTree>
    <p:extLst>
      <p:ext uri="{BB962C8B-B14F-4D97-AF65-F5344CB8AC3E}">
        <p14:creationId xmlns:p14="http://schemas.microsoft.com/office/powerpoint/2010/main" val="249035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E217-2AF8-4E33-82A8-76BE703B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Pre-Industrial England (Context)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3DFB-7D20-405F-AC44-7B932C389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Mainly rural</a:t>
            </a:r>
          </a:p>
          <a:p>
            <a:r>
              <a:rPr lang="en-US" dirty="0"/>
              <a:t>Cottage industries</a:t>
            </a:r>
          </a:p>
        </p:txBody>
      </p:sp>
      <p:pic>
        <p:nvPicPr>
          <p:cNvPr id="1026" name="Picture 2" descr="The Domestic System - History Learning Site">
            <a:extLst>
              <a:ext uri="{FF2B5EF4-FFF2-40B4-BE49-F238E27FC236}">
                <a16:creationId xmlns:a16="http://schemas.microsoft.com/office/drawing/2014/main" id="{15D49DB5-3D4E-4AEE-ABA8-FF0270923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9" y="3062923"/>
            <a:ext cx="5172872" cy="33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pulation density map of England before (1701)... - Maps on the Web">
            <a:extLst>
              <a:ext uri="{FF2B5EF4-FFF2-40B4-BE49-F238E27FC236}">
                <a16:creationId xmlns:a16="http://schemas.microsoft.com/office/drawing/2014/main" id="{63D0E14A-4DD2-4FCE-A7A0-F02B4BE98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6"/>
          <a:stretch/>
        </p:blipFill>
        <p:spPr bwMode="auto">
          <a:xfrm>
            <a:off x="6818585" y="1838035"/>
            <a:ext cx="3138082" cy="47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1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7459-AA78-420E-932E-C193C91F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246C6-7DE9-4113-A25D-85359C7B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Mineral resources</a:t>
            </a:r>
          </a:p>
          <a:p>
            <a:r>
              <a:rPr lang="en-US" dirty="0"/>
              <a:t>Rivers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53FED0-41CC-46E5-9EEB-99D7EF7E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250" y="609600"/>
            <a:ext cx="4332939" cy="56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2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6EE9-6148-4489-B76E-511FF1B0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Agricultural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7BBB8-4B62-4EC4-85B3-723A5FC6A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Agricultural Revolution</a:t>
            </a:r>
          </a:p>
          <a:p>
            <a:pPr lvl="1"/>
            <a:r>
              <a:rPr lang="en-US" dirty="0"/>
              <a:t>Crop rotation</a:t>
            </a:r>
          </a:p>
          <a:p>
            <a:pPr lvl="1"/>
            <a:r>
              <a:rPr lang="en-US" dirty="0"/>
              <a:t>Seed drill (Jethro </a:t>
            </a:r>
            <a:r>
              <a:rPr lang="en-US" dirty="0" err="1"/>
              <a:t>Tull</a:t>
            </a:r>
            <a:r>
              <a:rPr lang="en-US" dirty="0"/>
              <a:t>)</a:t>
            </a:r>
          </a:p>
        </p:txBody>
      </p:sp>
      <p:pic>
        <p:nvPicPr>
          <p:cNvPr id="3074" name="Picture 2" descr="Jethro Tull and the Invention of the Seed Drill">
            <a:extLst>
              <a:ext uri="{FF2B5EF4-FFF2-40B4-BE49-F238E27FC236}">
                <a16:creationId xmlns:a16="http://schemas.microsoft.com/office/drawing/2014/main" id="{166729F1-AFAE-4AB7-BE30-46A26D38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6" y="3565235"/>
            <a:ext cx="3676073" cy="27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Agrarian Revolution | Sutori">
            <a:extLst>
              <a:ext uri="{FF2B5EF4-FFF2-40B4-BE49-F238E27FC236}">
                <a16:creationId xmlns:a16="http://schemas.microsoft.com/office/drawing/2014/main" id="{D8281C5B-3A0E-4C05-83F4-A7519D89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18" y="2270890"/>
            <a:ext cx="5159456" cy="361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5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6291-4604-43C0-87E2-BEBF20B3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455D-9DA0-4D48-8E38-7FB414CD2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colonies led to accumulation of private capital</a:t>
            </a:r>
          </a:p>
        </p:txBody>
      </p:sp>
      <p:pic>
        <p:nvPicPr>
          <p:cNvPr id="4098" name="Picture 2" descr="James Holland on Twitter: &amp;quot;@simongerman600 Fascinating map, especially when  compared to this map of the British Empire in 1750. Hints at how trade  flows may be the most important influences on history.">
            <a:extLst>
              <a:ext uri="{FF2B5EF4-FFF2-40B4-BE49-F238E27FC236}">
                <a16:creationId xmlns:a16="http://schemas.microsoft.com/office/drawing/2014/main" id="{FA7D0911-5DA0-4883-ADB6-801C7784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90" y="2503055"/>
            <a:ext cx="5246255" cy="39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6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6CB2-DEDC-4911-9839-F603AAEA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5C824-F97D-472A-A900-1C0D473CF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growth</a:t>
            </a:r>
          </a:p>
          <a:p>
            <a:r>
              <a:rPr lang="en-US" dirty="0"/>
              <a:t>Enclosure Movement</a:t>
            </a:r>
          </a:p>
        </p:txBody>
      </p:sp>
      <p:pic>
        <p:nvPicPr>
          <p:cNvPr id="5122" name="Picture 2" descr="The Industrial Revolution timeline | Timetoast timelines">
            <a:extLst>
              <a:ext uri="{FF2B5EF4-FFF2-40B4-BE49-F238E27FC236}">
                <a16:creationId xmlns:a16="http://schemas.microsoft.com/office/drawing/2014/main" id="{75CFA80D-43F4-4BED-91AD-0BA7C579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09" y="2333625"/>
            <a:ext cx="6096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3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9E05-E6B7-4045-B407-B8A32F05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and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5FD19-5CF4-4041-9107-1774B705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 5.4</a:t>
            </a:r>
          </a:p>
        </p:txBody>
      </p:sp>
    </p:spTree>
    <p:extLst>
      <p:ext uri="{BB962C8B-B14F-4D97-AF65-F5344CB8AC3E}">
        <p14:creationId xmlns:p14="http://schemas.microsoft.com/office/powerpoint/2010/main" val="379382562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57</TotalTime>
  <Words>298</Words>
  <Application>Microsoft Office PowerPoint</Application>
  <PresentationFormat>Widescreen</PresentationFormat>
  <Paragraphs>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Corbel</vt:lpstr>
      <vt:lpstr>Basis</vt:lpstr>
      <vt:lpstr>Topic 5.3: Causes of the Industrial REvolution</vt:lpstr>
      <vt:lpstr>Learning Objective 1:</vt:lpstr>
      <vt:lpstr>PowerPoint Presentation</vt:lpstr>
      <vt:lpstr>Pre-Industrial England (Context)</vt:lpstr>
      <vt:lpstr>Environmental Causes</vt:lpstr>
      <vt:lpstr>Agricultural Causes</vt:lpstr>
      <vt:lpstr>Economic Causes</vt:lpstr>
      <vt:lpstr>Urbanization</vt:lpstr>
      <vt:lpstr>Technology and Transportation</vt:lpstr>
      <vt:lpstr>PowerPoint Presentation</vt:lpstr>
      <vt:lpstr>Richard Arkwright</vt:lpstr>
      <vt:lpstr>Topic 5.4: Technology of the industrial age</vt:lpstr>
      <vt:lpstr>Learning Objective 1:</vt:lpstr>
      <vt:lpstr>PowerPoint Presentation</vt:lpstr>
      <vt:lpstr>Early Machines</vt:lpstr>
      <vt:lpstr>Effects of Machines</vt:lpstr>
      <vt:lpstr>PowerPoint Presentation</vt:lpstr>
      <vt:lpstr>Second Industrial Revolution</vt:lpstr>
      <vt:lpstr>Steel</vt:lpstr>
      <vt:lpstr>Oil</vt:lpstr>
      <vt:lpstr>Electricity</vt:lpstr>
      <vt:lpstr>PowerPoint Presentation</vt:lpstr>
      <vt:lpstr>Railroads</vt:lpstr>
      <vt:lpstr>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5.3: Causes of the Industrial REvolution</dc:title>
  <dc:creator>Conner, Brian</dc:creator>
  <cp:lastModifiedBy>Conner, Brian</cp:lastModifiedBy>
  <cp:revision>1</cp:revision>
  <dcterms:created xsi:type="dcterms:W3CDTF">2022-01-03T19:38:49Z</dcterms:created>
  <dcterms:modified xsi:type="dcterms:W3CDTF">2022-01-03T20:36:01Z</dcterms:modified>
</cp:coreProperties>
</file>